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14" r:id="rId2"/>
    <p:sldId id="326" r:id="rId3"/>
    <p:sldId id="258" r:id="rId4"/>
    <p:sldId id="327" r:id="rId5"/>
    <p:sldId id="328" r:id="rId6"/>
    <p:sldId id="329" r:id="rId7"/>
    <p:sldId id="310" r:id="rId8"/>
    <p:sldId id="331" r:id="rId9"/>
    <p:sldId id="335" r:id="rId10"/>
    <p:sldId id="336" r:id="rId11"/>
    <p:sldId id="311" r:id="rId12"/>
    <p:sldId id="337" r:id="rId13"/>
    <p:sldId id="338" r:id="rId14"/>
    <p:sldId id="312" r:id="rId15"/>
    <p:sldId id="340" r:id="rId16"/>
    <p:sldId id="313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3A9"/>
    <a:srgbClr val="F70416"/>
    <a:srgbClr val="111CFF"/>
    <a:srgbClr val="F58DF7"/>
    <a:srgbClr val="300EAE"/>
    <a:srgbClr val="6F96A7"/>
    <a:srgbClr val="FD7623"/>
    <a:srgbClr val="FFC000"/>
    <a:srgbClr val="FAA226"/>
    <a:srgbClr val="FCC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6131" autoAdjust="0"/>
  </p:normalViewPr>
  <p:slideViewPr>
    <p:cSldViewPr snapToGrid="0">
      <p:cViewPr>
        <p:scale>
          <a:sx n="100" d="100"/>
          <a:sy n="100" d="100"/>
        </p:scale>
        <p:origin x="1188" y="14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howGuides="1">
      <p:cViewPr varScale="1">
        <p:scale>
          <a:sx n="118" d="100"/>
          <a:sy n="118" d="100"/>
        </p:scale>
        <p:origin x="299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2021/1/6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2021/1/6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5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92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îs1îḍe">
            <a:extLst>
              <a:ext uri="{FF2B5EF4-FFF2-40B4-BE49-F238E27FC236}">
                <a16:creationId xmlns:a16="http://schemas.microsoft.com/office/drawing/2014/main" id="{E4C19CB8-F1ED-4CF1-80F8-A5839C8753FB}"/>
              </a:ext>
            </a:extLst>
          </p:cNvPr>
          <p:cNvSpPr/>
          <p:nvPr userDrawn="1"/>
        </p:nvSpPr>
        <p:spPr>
          <a:xfrm>
            <a:off x="-97232" y="0"/>
            <a:ext cx="122892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îṣḻíďê">
            <a:extLst>
              <a:ext uri="{FF2B5EF4-FFF2-40B4-BE49-F238E27FC236}">
                <a16:creationId xmlns:a16="http://schemas.microsoft.com/office/drawing/2014/main" id="{F98DD660-7BF5-4718-9D64-C3BC05A4B774}"/>
              </a:ext>
            </a:extLst>
          </p:cNvPr>
          <p:cNvSpPr>
            <a:spLocks/>
          </p:cNvSpPr>
          <p:nvPr userDrawn="1"/>
        </p:nvSpPr>
        <p:spPr bwMode="auto">
          <a:xfrm>
            <a:off x="8720383" y="-31750"/>
            <a:ext cx="3471618" cy="6889750"/>
          </a:xfrm>
          <a:custGeom>
            <a:avLst/>
            <a:gdLst>
              <a:gd name="T0" fmla="*/ 296 w 1656"/>
              <a:gd name="T1" fmla="*/ 2179 h 4340"/>
              <a:gd name="T2" fmla="*/ 0 w 1656"/>
              <a:gd name="T3" fmla="*/ 4340 h 4340"/>
              <a:gd name="T4" fmla="*/ 1656 w 1656"/>
              <a:gd name="T5" fmla="*/ 4340 h 4340"/>
              <a:gd name="T6" fmla="*/ 1651 w 1656"/>
              <a:gd name="T7" fmla="*/ 18 h 4340"/>
              <a:gd name="T8" fmla="*/ 0 w 1656"/>
              <a:gd name="T9" fmla="*/ 18 h 4340"/>
              <a:gd name="T10" fmla="*/ 296 w 1656"/>
              <a:gd name="T11" fmla="*/ 2179 h 4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56" h="4340">
                <a:moveTo>
                  <a:pt x="296" y="2179"/>
                </a:moveTo>
                <a:cubicBezTo>
                  <a:pt x="296" y="2928"/>
                  <a:pt x="193" y="3653"/>
                  <a:pt x="0" y="4340"/>
                </a:cubicBezTo>
                <a:cubicBezTo>
                  <a:pt x="1656" y="4340"/>
                  <a:pt x="1656" y="4340"/>
                  <a:pt x="1656" y="4340"/>
                </a:cubicBezTo>
                <a:cubicBezTo>
                  <a:pt x="1656" y="4340"/>
                  <a:pt x="1651" y="0"/>
                  <a:pt x="1651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193" y="705"/>
                  <a:pt x="296" y="1430"/>
                  <a:pt x="296" y="2179"/>
                </a:cubicBezTo>
                <a:close/>
              </a:path>
            </a:pathLst>
          </a:custGeom>
          <a:solidFill>
            <a:schemeClr val="accent1">
              <a:lumMod val="50000"/>
              <a:alpha val="5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îṥ1íḋê">
            <a:extLst>
              <a:ext uri="{FF2B5EF4-FFF2-40B4-BE49-F238E27FC236}">
                <a16:creationId xmlns:a16="http://schemas.microsoft.com/office/drawing/2014/main" id="{16DA128E-B307-49DC-A8F7-1F82A23EE28B}"/>
              </a:ext>
            </a:extLst>
          </p:cNvPr>
          <p:cNvSpPr/>
          <p:nvPr userDrawn="1"/>
        </p:nvSpPr>
        <p:spPr>
          <a:xfrm rot="8100000">
            <a:off x="1693985" y="5500947"/>
            <a:ext cx="1003102" cy="2006204"/>
          </a:xfrm>
          <a:custGeom>
            <a:avLst/>
            <a:gdLst>
              <a:gd name="connsiteX0" fmla="*/ 0 w 1016051"/>
              <a:gd name="connsiteY0" fmla="*/ 0 h 2032102"/>
              <a:gd name="connsiteX1" fmla="*/ 1016051 w 1016051"/>
              <a:gd name="connsiteY1" fmla="*/ 1016051 h 2032102"/>
              <a:gd name="connsiteX2" fmla="*/ 0 w 1016051"/>
              <a:gd name="connsiteY2" fmla="*/ 2032102 h 2032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51" h="2032102">
                <a:moveTo>
                  <a:pt x="0" y="0"/>
                </a:moveTo>
                <a:lnTo>
                  <a:pt x="1016051" y="1016051"/>
                </a:lnTo>
                <a:lnTo>
                  <a:pt x="0" y="2032102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iṧľïḓé">
            <a:extLst>
              <a:ext uri="{FF2B5EF4-FFF2-40B4-BE49-F238E27FC236}">
                <a16:creationId xmlns:a16="http://schemas.microsoft.com/office/drawing/2014/main" id="{7F4FE073-0A57-43A3-9DBC-D2A5C24560CC}"/>
              </a:ext>
            </a:extLst>
          </p:cNvPr>
          <p:cNvSpPr/>
          <p:nvPr userDrawn="1"/>
        </p:nvSpPr>
        <p:spPr>
          <a:xfrm rot="8100000">
            <a:off x="1738143" y="5920042"/>
            <a:ext cx="694034" cy="1388068"/>
          </a:xfrm>
          <a:custGeom>
            <a:avLst/>
            <a:gdLst>
              <a:gd name="connsiteX0" fmla="*/ 0 w 1016051"/>
              <a:gd name="connsiteY0" fmla="*/ 0 h 2032102"/>
              <a:gd name="connsiteX1" fmla="*/ 1016051 w 1016051"/>
              <a:gd name="connsiteY1" fmla="*/ 1016051 h 2032102"/>
              <a:gd name="connsiteX2" fmla="*/ 0 w 1016051"/>
              <a:gd name="connsiteY2" fmla="*/ 2032102 h 2032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51" h="2032102">
                <a:moveTo>
                  <a:pt x="0" y="0"/>
                </a:moveTo>
                <a:lnTo>
                  <a:pt x="1016051" y="1016051"/>
                </a:lnTo>
                <a:lnTo>
                  <a:pt x="0" y="2032102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íšḻïḋê">
            <a:extLst>
              <a:ext uri="{FF2B5EF4-FFF2-40B4-BE49-F238E27FC236}">
                <a16:creationId xmlns:a16="http://schemas.microsoft.com/office/drawing/2014/main" id="{9821CEC0-7E5C-4D13-8170-BF171CE8E3D6}"/>
              </a:ext>
            </a:extLst>
          </p:cNvPr>
          <p:cNvSpPr/>
          <p:nvPr userDrawn="1"/>
        </p:nvSpPr>
        <p:spPr>
          <a:xfrm>
            <a:off x="-97232" y="5930843"/>
            <a:ext cx="1936783" cy="927157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îṧ1iḓè">
            <a:extLst>
              <a:ext uri="{FF2B5EF4-FFF2-40B4-BE49-F238E27FC236}">
                <a16:creationId xmlns:a16="http://schemas.microsoft.com/office/drawing/2014/main" id="{D1BCC4E0-37B3-4C27-9E97-1F95B6274723}"/>
              </a:ext>
            </a:extLst>
          </p:cNvPr>
          <p:cNvSpPr/>
          <p:nvPr userDrawn="1"/>
        </p:nvSpPr>
        <p:spPr>
          <a:xfrm>
            <a:off x="578239" y="4660397"/>
            <a:ext cx="1261312" cy="1270270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iS1îḋê">
            <a:extLst>
              <a:ext uri="{FF2B5EF4-FFF2-40B4-BE49-F238E27FC236}">
                <a16:creationId xmlns:a16="http://schemas.microsoft.com/office/drawing/2014/main" id="{CA1FFF52-D69D-4E28-976C-BEB2EDDEBF7B}"/>
              </a:ext>
            </a:extLst>
          </p:cNvPr>
          <p:cNvSpPr/>
          <p:nvPr userDrawn="1"/>
        </p:nvSpPr>
        <p:spPr>
          <a:xfrm rot="8100000">
            <a:off x="-205475" y="4918576"/>
            <a:ext cx="747650" cy="1495299"/>
          </a:xfrm>
          <a:custGeom>
            <a:avLst/>
            <a:gdLst>
              <a:gd name="connsiteX0" fmla="*/ 0 w 1016051"/>
              <a:gd name="connsiteY0" fmla="*/ 0 h 2032102"/>
              <a:gd name="connsiteX1" fmla="*/ 1016051 w 1016051"/>
              <a:gd name="connsiteY1" fmla="*/ 1016051 h 2032102"/>
              <a:gd name="connsiteX2" fmla="*/ 0 w 1016051"/>
              <a:gd name="connsiteY2" fmla="*/ 2032102 h 2032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51" h="2032102">
                <a:moveTo>
                  <a:pt x="0" y="0"/>
                </a:moveTo>
                <a:lnTo>
                  <a:pt x="1016051" y="1016051"/>
                </a:lnTo>
                <a:lnTo>
                  <a:pt x="0" y="2032102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îšľíḋê">
            <a:extLst>
              <a:ext uri="{FF2B5EF4-FFF2-40B4-BE49-F238E27FC236}">
                <a16:creationId xmlns:a16="http://schemas.microsoft.com/office/drawing/2014/main" id="{3141618A-8FF5-4170-B3A6-A792C9B640FE}"/>
              </a:ext>
            </a:extLst>
          </p:cNvPr>
          <p:cNvSpPr/>
          <p:nvPr userDrawn="1"/>
        </p:nvSpPr>
        <p:spPr>
          <a:xfrm>
            <a:off x="-97233" y="3538329"/>
            <a:ext cx="675471" cy="2392426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iŝļíďé">
            <a:extLst>
              <a:ext uri="{FF2B5EF4-FFF2-40B4-BE49-F238E27FC236}">
                <a16:creationId xmlns:a16="http://schemas.microsoft.com/office/drawing/2014/main" id="{4EE138A7-E7BA-4DDD-9395-33CE167FA945}"/>
              </a:ext>
            </a:extLst>
          </p:cNvPr>
          <p:cNvSpPr/>
          <p:nvPr userDrawn="1"/>
        </p:nvSpPr>
        <p:spPr>
          <a:xfrm>
            <a:off x="2800953" y="5925566"/>
            <a:ext cx="1824781" cy="932434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íṧľídé">
            <a:extLst>
              <a:ext uri="{FF2B5EF4-FFF2-40B4-BE49-F238E27FC236}">
                <a16:creationId xmlns:a16="http://schemas.microsoft.com/office/drawing/2014/main" id="{1CB4DA54-932B-4D5F-A903-4FF3BA1EBC84}"/>
              </a:ext>
            </a:extLst>
          </p:cNvPr>
          <p:cNvSpPr/>
          <p:nvPr userDrawn="1"/>
        </p:nvSpPr>
        <p:spPr>
          <a:xfrm>
            <a:off x="-97232" y="2866450"/>
            <a:ext cx="675470" cy="671878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íšlïḑe">
            <a:extLst>
              <a:ext uri="{FF2B5EF4-FFF2-40B4-BE49-F238E27FC236}">
                <a16:creationId xmlns:a16="http://schemas.microsoft.com/office/drawing/2014/main" id="{756432FB-4476-4F65-A8F4-65BF333EF331}"/>
              </a:ext>
            </a:extLst>
          </p:cNvPr>
          <p:cNvSpPr/>
          <p:nvPr userDrawn="1"/>
        </p:nvSpPr>
        <p:spPr>
          <a:xfrm rot="10800000">
            <a:off x="578237" y="4664819"/>
            <a:ext cx="1962215" cy="988244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îṥḷïde">
            <a:extLst>
              <a:ext uri="{FF2B5EF4-FFF2-40B4-BE49-F238E27FC236}">
                <a16:creationId xmlns:a16="http://schemas.microsoft.com/office/drawing/2014/main" id="{DD29311B-41B6-4AB9-AC1D-83996F36DE54}"/>
              </a:ext>
            </a:extLst>
          </p:cNvPr>
          <p:cNvSpPr/>
          <p:nvPr userDrawn="1"/>
        </p:nvSpPr>
        <p:spPr>
          <a:xfrm>
            <a:off x="4055069" y="5913438"/>
            <a:ext cx="944594" cy="944562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îṩļîdê">
            <a:extLst>
              <a:ext uri="{FF2B5EF4-FFF2-40B4-BE49-F238E27FC236}">
                <a16:creationId xmlns:a16="http://schemas.microsoft.com/office/drawing/2014/main" id="{DA055780-FB14-4812-BFDC-A65A646989FE}"/>
              </a:ext>
            </a:extLst>
          </p:cNvPr>
          <p:cNvSpPr/>
          <p:nvPr userDrawn="1"/>
        </p:nvSpPr>
        <p:spPr>
          <a:xfrm rot="10800000">
            <a:off x="7473444" y="0"/>
            <a:ext cx="2851151" cy="1456893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işļïḓé">
            <a:extLst>
              <a:ext uri="{FF2B5EF4-FFF2-40B4-BE49-F238E27FC236}">
                <a16:creationId xmlns:a16="http://schemas.microsoft.com/office/drawing/2014/main" id="{B1A34D00-8BD8-4B66-B892-BFD9C570817D}"/>
              </a:ext>
            </a:extLst>
          </p:cNvPr>
          <p:cNvSpPr/>
          <p:nvPr userDrawn="1"/>
        </p:nvSpPr>
        <p:spPr>
          <a:xfrm>
            <a:off x="6629136" y="3429000"/>
            <a:ext cx="2270390" cy="129268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íṡḻîḓe">
            <a:extLst>
              <a:ext uri="{FF2B5EF4-FFF2-40B4-BE49-F238E27FC236}">
                <a16:creationId xmlns:a16="http://schemas.microsoft.com/office/drawing/2014/main" id="{0D34E678-E596-4C8F-A1F2-E7A6A69F96A0}"/>
              </a:ext>
            </a:extLst>
          </p:cNvPr>
          <p:cNvSpPr/>
          <p:nvPr userDrawn="1"/>
        </p:nvSpPr>
        <p:spPr>
          <a:xfrm rot="10800000">
            <a:off x="5079119" y="4714514"/>
            <a:ext cx="2270390" cy="129268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iṧḻîḍè">
            <a:extLst>
              <a:ext uri="{FF2B5EF4-FFF2-40B4-BE49-F238E27FC236}">
                <a16:creationId xmlns:a16="http://schemas.microsoft.com/office/drawing/2014/main" id="{2DAFE85C-4042-44BF-ADBA-2896A6B2486F}"/>
              </a:ext>
            </a:extLst>
          </p:cNvPr>
          <p:cNvSpPr/>
          <p:nvPr userDrawn="1"/>
        </p:nvSpPr>
        <p:spPr>
          <a:xfrm rot="10800000">
            <a:off x="669925" y="915826"/>
            <a:ext cx="3385144" cy="214474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îŝlíḓê">
            <a:extLst>
              <a:ext uri="{FF2B5EF4-FFF2-40B4-BE49-F238E27FC236}">
                <a16:creationId xmlns:a16="http://schemas.microsoft.com/office/drawing/2014/main" id="{F4B47F1E-0967-4D0D-B616-B06267277C88}"/>
              </a:ext>
            </a:extLst>
          </p:cNvPr>
          <p:cNvSpPr/>
          <p:nvPr userDrawn="1"/>
        </p:nvSpPr>
        <p:spPr>
          <a:xfrm>
            <a:off x="1576041" y="3895235"/>
            <a:ext cx="1962215" cy="988244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ṡlíḓé">
            <a:extLst>
              <a:ext uri="{FF2B5EF4-FFF2-40B4-BE49-F238E27FC236}">
                <a16:creationId xmlns:a16="http://schemas.microsoft.com/office/drawing/2014/main" id="{6B92DCA5-AC26-4B98-B028-D10D583E7141}"/>
              </a:ext>
            </a:extLst>
          </p:cNvPr>
          <p:cNvSpPr/>
          <p:nvPr userDrawn="1"/>
        </p:nvSpPr>
        <p:spPr>
          <a:xfrm>
            <a:off x="-88900" y="0"/>
            <a:ext cx="122809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îṣ1iḓe">
            <a:extLst>
              <a:ext uri="{FF2B5EF4-FFF2-40B4-BE49-F238E27FC236}">
                <a16:creationId xmlns:a16="http://schemas.microsoft.com/office/drawing/2014/main" id="{8A3A8592-EA98-4024-A230-818C8EE2E5F8}"/>
              </a:ext>
            </a:extLst>
          </p:cNvPr>
          <p:cNvSpPr/>
          <p:nvPr userDrawn="1"/>
        </p:nvSpPr>
        <p:spPr>
          <a:xfrm rot="10800000">
            <a:off x="-88901" y="6234571"/>
            <a:ext cx="6355886" cy="282575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ïşliḍé">
            <a:extLst>
              <a:ext uri="{FF2B5EF4-FFF2-40B4-BE49-F238E27FC236}">
                <a16:creationId xmlns:a16="http://schemas.microsoft.com/office/drawing/2014/main" id="{623C05E3-72C6-486A-B2BD-CC1A62E95331}"/>
              </a:ext>
            </a:extLst>
          </p:cNvPr>
          <p:cNvSpPr/>
          <p:nvPr userDrawn="1"/>
        </p:nvSpPr>
        <p:spPr>
          <a:xfrm>
            <a:off x="4487599" y="4867275"/>
            <a:ext cx="2270390" cy="129268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ïṧlîḋè">
            <a:extLst>
              <a:ext uri="{FF2B5EF4-FFF2-40B4-BE49-F238E27FC236}">
                <a16:creationId xmlns:a16="http://schemas.microsoft.com/office/drawing/2014/main" id="{C8C69291-26CA-4CAB-9165-62CBA3BC249C}"/>
              </a:ext>
            </a:extLst>
          </p:cNvPr>
          <p:cNvSpPr>
            <a:spLocks/>
          </p:cNvSpPr>
          <p:nvPr userDrawn="1"/>
        </p:nvSpPr>
        <p:spPr bwMode="auto">
          <a:xfrm>
            <a:off x="8720383" y="-31750"/>
            <a:ext cx="3471618" cy="6889750"/>
          </a:xfrm>
          <a:custGeom>
            <a:avLst/>
            <a:gdLst>
              <a:gd name="T0" fmla="*/ 296 w 1656"/>
              <a:gd name="T1" fmla="*/ 2179 h 4340"/>
              <a:gd name="T2" fmla="*/ 0 w 1656"/>
              <a:gd name="T3" fmla="*/ 4340 h 4340"/>
              <a:gd name="T4" fmla="*/ 1656 w 1656"/>
              <a:gd name="T5" fmla="*/ 4340 h 4340"/>
              <a:gd name="T6" fmla="*/ 1651 w 1656"/>
              <a:gd name="T7" fmla="*/ 18 h 4340"/>
              <a:gd name="T8" fmla="*/ 0 w 1656"/>
              <a:gd name="T9" fmla="*/ 18 h 4340"/>
              <a:gd name="T10" fmla="*/ 296 w 1656"/>
              <a:gd name="T11" fmla="*/ 2179 h 4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56" h="4340">
                <a:moveTo>
                  <a:pt x="296" y="2179"/>
                </a:moveTo>
                <a:cubicBezTo>
                  <a:pt x="296" y="2928"/>
                  <a:pt x="193" y="3653"/>
                  <a:pt x="0" y="4340"/>
                </a:cubicBezTo>
                <a:cubicBezTo>
                  <a:pt x="1656" y="4340"/>
                  <a:pt x="1656" y="4340"/>
                  <a:pt x="1656" y="4340"/>
                </a:cubicBezTo>
                <a:cubicBezTo>
                  <a:pt x="1656" y="4340"/>
                  <a:pt x="1651" y="0"/>
                  <a:pt x="1651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193" y="705"/>
                  <a:pt x="296" y="1430"/>
                  <a:pt x="296" y="2179"/>
                </a:cubicBezTo>
                <a:close/>
              </a:path>
            </a:pathLst>
          </a:custGeom>
          <a:solidFill>
            <a:schemeClr val="accent1">
              <a:lumMod val="50000"/>
              <a:alpha val="5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ïṣļïḍe">
            <a:extLst>
              <a:ext uri="{FF2B5EF4-FFF2-40B4-BE49-F238E27FC236}">
                <a16:creationId xmlns:a16="http://schemas.microsoft.com/office/drawing/2014/main" id="{A7D0047E-FEF7-4C96-89CB-8C7142967EB2}"/>
              </a:ext>
            </a:extLst>
          </p:cNvPr>
          <p:cNvSpPr/>
          <p:nvPr userDrawn="1"/>
        </p:nvSpPr>
        <p:spPr>
          <a:xfrm rot="10800000">
            <a:off x="-88901" y="3468318"/>
            <a:ext cx="4181399" cy="282575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ïšļïďé">
            <a:extLst>
              <a:ext uri="{FF2B5EF4-FFF2-40B4-BE49-F238E27FC236}">
                <a16:creationId xmlns:a16="http://schemas.microsoft.com/office/drawing/2014/main" id="{84492645-DEDF-4B95-9D72-96772E4E10A3}"/>
              </a:ext>
            </a:extLst>
          </p:cNvPr>
          <p:cNvSpPr/>
          <p:nvPr userDrawn="1"/>
        </p:nvSpPr>
        <p:spPr>
          <a:xfrm>
            <a:off x="5605605" y="2483679"/>
            <a:ext cx="4181399" cy="282575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îśḻíḓê">
            <a:extLst>
              <a:ext uri="{FF2B5EF4-FFF2-40B4-BE49-F238E27FC236}">
                <a16:creationId xmlns:a16="http://schemas.microsoft.com/office/drawing/2014/main" id="{95F6DF44-5AF2-49AE-B9A6-AA4685E21B3C}"/>
              </a:ext>
            </a:extLst>
          </p:cNvPr>
          <p:cNvSpPr/>
          <p:nvPr userDrawn="1"/>
        </p:nvSpPr>
        <p:spPr>
          <a:xfrm>
            <a:off x="7473444" y="5401107"/>
            <a:ext cx="2851151" cy="1456893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ïṡḷíḍè">
            <a:extLst>
              <a:ext uri="{FF2B5EF4-FFF2-40B4-BE49-F238E27FC236}">
                <a16:creationId xmlns:a16="http://schemas.microsoft.com/office/drawing/2014/main" id="{A07595BD-8C28-43E4-B214-7EE41A7BBBF4}"/>
              </a:ext>
            </a:extLst>
          </p:cNvPr>
          <p:cNvSpPr/>
          <p:nvPr userDrawn="1"/>
        </p:nvSpPr>
        <p:spPr>
          <a:xfrm rot="10800000">
            <a:off x="2020474" y="1015484"/>
            <a:ext cx="4985163" cy="114816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îṣḻïḍé">
            <a:extLst>
              <a:ext uri="{FF2B5EF4-FFF2-40B4-BE49-F238E27FC236}">
                <a16:creationId xmlns:a16="http://schemas.microsoft.com/office/drawing/2014/main" id="{1FFA6A04-2C23-4986-A4C1-6A9A3A9B49E4}"/>
              </a:ext>
            </a:extLst>
          </p:cNvPr>
          <p:cNvSpPr/>
          <p:nvPr userDrawn="1"/>
        </p:nvSpPr>
        <p:spPr>
          <a:xfrm rot="5400000">
            <a:off x="-88923" y="21"/>
            <a:ext cx="1237476" cy="1237434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iślïḍe">
            <a:extLst>
              <a:ext uri="{FF2B5EF4-FFF2-40B4-BE49-F238E27FC236}">
                <a16:creationId xmlns:a16="http://schemas.microsoft.com/office/drawing/2014/main" id="{06A70523-579B-47D0-AE32-F9B45A437648}"/>
              </a:ext>
            </a:extLst>
          </p:cNvPr>
          <p:cNvSpPr/>
          <p:nvPr userDrawn="1"/>
        </p:nvSpPr>
        <p:spPr>
          <a:xfrm rot="10800000">
            <a:off x="2014876" y="5459938"/>
            <a:ext cx="2270390" cy="129268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išliḋê">
            <a:extLst>
              <a:ext uri="{FF2B5EF4-FFF2-40B4-BE49-F238E27FC236}">
                <a16:creationId xmlns:a16="http://schemas.microsoft.com/office/drawing/2014/main" id="{7042D89B-4298-40D5-A208-F9378D6DCBA7}"/>
              </a:ext>
            </a:extLst>
          </p:cNvPr>
          <p:cNvSpPr/>
          <p:nvPr userDrawn="1"/>
        </p:nvSpPr>
        <p:spPr>
          <a:xfrm rot="10800000">
            <a:off x="9996492" y="1"/>
            <a:ext cx="1987306" cy="1015482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7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>
          <p15:clr>
            <a:srgbClr val="F26B43"/>
          </p15:clr>
        </p15:guide>
        <p15:guide id="2" pos="7257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31">
          <p15:clr>
            <a:srgbClr val="F26B43"/>
          </p15:clr>
        </p15:guide>
        <p15:guide id="6" orient="horz" pos="386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ṣ1î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íslîḓe">
            <a:extLst>
              <a:ext uri="{FF2B5EF4-FFF2-40B4-BE49-F238E27FC236}">
                <a16:creationId xmlns:a16="http://schemas.microsoft.com/office/drawing/2014/main" id="{9FDCC5E1-970B-4430-AA8D-25E0F38239B9}"/>
              </a:ext>
            </a:extLst>
          </p:cNvPr>
          <p:cNvSpPr/>
          <p:nvPr/>
        </p:nvSpPr>
        <p:spPr>
          <a:xfrm>
            <a:off x="-97232" y="2866450"/>
            <a:ext cx="675470" cy="671878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3" name="iśļíḍé">
            <a:extLst>
              <a:ext uri="{FF2B5EF4-FFF2-40B4-BE49-F238E27FC236}">
                <a16:creationId xmlns:a16="http://schemas.microsoft.com/office/drawing/2014/main" id="{2FF950C9-4DDE-411E-BCFC-DC9C49F043FA}"/>
              </a:ext>
            </a:extLst>
          </p:cNvPr>
          <p:cNvGrpSpPr/>
          <p:nvPr/>
        </p:nvGrpSpPr>
        <p:grpSpPr>
          <a:xfrm>
            <a:off x="1349025" y="2031268"/>
            <a:ext cx="9812221" cy="1387632"/>
            <a:chOff x="1107778" y="871240"/>
            <a:chExt cx="9812221" cy="1387632"/>
          </a:xfrm>
        </p:grpSpPr>
        <p:sp>
          <p:nvSpPr>
            <p:cNvPr id="62" name="íṥļîḓè">
              <a:extLst>
                <a:ext uri="{FF2B5EF4-FFF2-40B4-BE49-F238E27FC236}">
                  <a16:creationId xmlns:a16="http://schemas.microsoft.com/office/drawing/2014/main" id="{31B7D914-B5D9-4E4C-9B4D-A39B7BC42E27}"/>
                </a:ext>
              </a:extLst>
            </p:cNvPr>
            <p:cNvSpPr txBox="1"/>
            <p:nvPr/>
          </p:nvSpPr>
          <p:spPr>
            <a:xfrm>
              <a:off x="1107778" y="871240"/>
              <a:ext cx="98122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chemeClr val="bg1"/>
                  </a:solidFill>
                </a:rPr>
                <a:t>年度工</a:t>
              </a:r>
              <a:r>
                <a:rPr lang="zh-CN" altLang="en-US" sz="100" b="1" dirty="0">
                  <a:solidFill>
                    <a:schemeClr val="bg1"/>
                  </a:solidFill>
                </a:rPr>
                <a:t> </a:t>
              </a:r>
              <a:r>
                <a:rPr lang="zh-CN" altLang="en-US" sz="5400" b="1" dirty="0">
                  <a:solidFill>
                    <a:schemeClr val="bg1"/>
                  </a:solidFill>
                </a:rPr>
                <a:t>作述职总结</a:t>
              </a:r>
            </a:p>
          </p:txBody>
        </p:sp>
        <p:sp>
          <p:nvSpPr>
            <p:cNvPr id="65" name="ïṣľïḑè">
              <a:extLst>
                <a:ext uri="{FF2B5EF4-FFF2-40B4-BE49-F238E27FC236}">
                  <a16:creationId xmlns:a16="http://schemas.microsoft.com/office/drawing/2014/main" id="{F4358DDE-198C-4F6D-8B17-71D21A425456}"/>
                </a:ext>
              </a:extLst>
            </p:cNvPr>
            <p:cNvSpPr txBox="1"/>
            <p:nvPr/>
          </p:nvSpPr>
          <p:spPr>
            <a:xfrm>
              <a:off x="1168777" y="1797207"/>
              <a:ext cx="6805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ANNUAL </a:t>
              </a:r>
              <a:r>
                <a:rPr lang="en-US" altLang="zh-CN" sz="2400">
                  <a:solidFill>
                    <a:schemeClr val="bg1"/>
                  </a:solidFill>
                </a:rPr>
                <a:t>WORK 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2400">
                  <a:solidFill>
                    <a:schemeClr val="bg1"/>
                  </a:solidFill>
                </a:rPr>
                <a:t>REPORT </a:t>
              </a:r>
              <a:r>
                <a:rPr lang="en-US" altLang="zh-CN" sz="2400" dirty="0">
                  <a:solidFill>
                    <a:schemeClr val="bg1"/>
                  </a:solidFill>
                </a:rPr>
                <a:t>SUMMARY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î$ḷiďe">
            <a:extLst>
              <a:ext uri="{FF2B5EF4-FFF2-40B4-BE49-F238E27FC236}">
                <a16:creationId xmlns:a16="http://schemas.microsoft.com/office/drawing/2014/main" id="{3758C07D-1D41-44B4-A99D-8D4AD71D750B}"/>
              </a:ext>
            </a:extLst>
          </p:cNvPr>
          <p:cNvSpPr/>
          <p:nvPr/>
        </p:nvSpPr>
        <p:spPr>
          <a:xfrm>
            <a:off x="1122060" y="2154259"/>
            <a:ext cx="107500" cy="11464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A-图片 9">
            <a:extLst>
              <a:ext uri="{FF2B5EF4-FFF2-40B4-BE49-F238E27FC236}">
                <a16:creationId xmlns:a16="http://schemas.microsoft.com/office/drawing/2014/main" id="{3D6E4CF4-C88F-4EA6-8325-0CC7CA9A559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024" y="1280103"/>
            <a:ext cx="3209601" cy="6719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9433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ḷ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iśľíḍè">
            <a:extLst>
              <a:ext uri="{FF2B5EF4-FFF2-40B4-BE49-F238E27FC236}">
                <a16:creationId xmlns:a16="http://schemas.microsoft.com/office/drawing/2014/main" id="{D46CFBF0-37A6-4DB5-82E8-4EF5D739FE45}"/>
              </a:ext>
            </a:extLst>
          </p:cNvPr>
          <p:cNvCxnSpPr/>
          <p:nvPr/>
        </p:nvCxnSpPr>
        <p:spPr>
          <a:xfrm>
            <a:off x="4398818" y="1470959"/>
            <a:ext cx="3394364" cy="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îśľîdè">
            <a:extLst>
              <a:ext uri="{FF2B5EF4-FFF2-40B4-BE49-F238E27FC236}">
                <a16:creationId xmlns:a16="http://schemas.microsoft.com/office/drawing/2014/main" id="{04CBD455-A862-444E-BBAE-581FCF740D61}"/>
              </a:ext>
            </a:extLst>
          </p:cNvPr>
          <p:cNvSpPr/>
          <p:nvPr/>
        </p:nvSpPr>
        <p:spPr>
          <a:xfrm>
            <a:off x="4843113" y="1130300"/>
            <a:ext cx="2505774" cy="6813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ctr" anchorCtr="0">
            <a:normAutofit/>
          </a:bodyPr>
          <a:lstStyle/>
          <a:p>
            <a:pPr algn="ctr"/>
            <a:r>
              <a:rPr lang="zh-CN" altLang="en-US" sz="2800" b="1">
                <a:solidFill>
                  <a:schemeClr val="accent6"/>
                </a:solidFill>
              </a:rPr>
              <a:t>CON</a:t>
            </a:r>
            <a:r>
              <a:rPr lang="zh-CN" altLang="en-US" sz="100" b="1">
                <a:solidFill>
                  <a:schemeClr val="accent6"/>
                </a:solidFill>
              </a:rPr>
              <a:t> </a:t>
            </a:r>
            <a:r>
              <a:rPr lang="zh-CN" altLang="en-US" sz="2800" b="1">
                <a:solidFill>
                  <a:schemeClr val="accent6"/>
                </a:solidFill>
              </a:rPr>
              <a:t>TENTS</a:t>
            </a:r>
            <a:endParaRPr lang="zh-CN" altLang="en-US" sz="2800" b="1" dirty="0">
              <a:solidFill>
                <a:schemeClr val="accent6"/>
              </a:solidFill>
            </a:endParaRPr>
          </a:p>
        </p:txBody>
      </p:sp>
      <p:grpSp>
        <p:nvGrpSpPr>
          <p:cNvPr id="24" name="ïŝľïḓe">
            <a:extLst>
              <a:ext uri="{FF2B5EF4-FFF2-40B4-BE49-F238E27FC236}">
                <a16:creationId xmlns:a16="http://schemas.microsoft.com/office/drawing/2014/main" id="{50CD099D-C65D-498B-8006-A14E3CBDBE76}"/>
              </a:ext>
            </a:extLst>
          </p:cNvPr>
          <p:cNvGrpSpPr/>
          <p:nvPr/>
        </p:nvGrpSpPr>
        <p:grpSpPr>
          <a:xfrm>
            <a:off x="1705160" y="3321985"/>
            <a:ext cx="2153634" cy="1627562"/>
            <a:chOff x="3782099" y="1633619"/>
            <a:chExt cx="2153634" cy="1627562"/>
          </a:xfrm>
        </p:grpSpPr>
        <p:sp>
          <p:nvSpPr>
            <p:cNvPr id="25" name="îṩḷïḓe">
              <a:extLst>
                <a:ext uri="{FF2B5EF4-FFF2-40B4-BE49-F238E27FC236}">
                  <a16:creationId xmlns:a16="http://schemas.microsoft.com/office/drawing/2014/main" id="{935E92C7-1F2E-4164-8B04-0D7BA888E4F3}"/>
                </a:ext>
              </a:extLst>
            </p:cNvPr>
            <p:cNvSpPr txBox="1"/>
            <p:nvPr/>
          </p:nvSpPr>
          <p:spPr>
            <a:xfrm>
              <a:off x="3782099" y="1633619"/>
              <a:ext cx="2153634" cy="380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/>
                <a:t>年度</a:t>
              </a:r>
              <a:r>
                <a:rPr lang="zh-CN" altLang="en-US" sz="100"/>
                <a:t> </a:t>
              </a:r>
              <a:r>
                <a:rPr lang="zh-CN" altLang="en-US" sz="1600"/>
                <a:t>工作</a:t>
              </a:r>
              <a:r>
                <a:rPr lang="zh-CN" altLang="en-US" sz="1600" dirty="0"/>
                <a:t>概述</a:t>
              </a:r>
              <a:endParaRPr lang="en-US" altLang="zh-CN" sz="1600" dirty="0"/>
            </a:p>
          </p:txBody>
        </p:sp>
        <p:sp>
          <p:nvSpPr>
            <p:cNvPr id="26" name="ïşľîďè">
              <a:extLst>
                <a:ext uri="{FF2B5EF4-FFF2-40B4-BE49-F238E27FC236}">
                  <a16:creationId xmlns:a16="http://schemas.microsoft.com/office/drawing/2014/main" id="{9D37EB9D-7FB4-4ADC-A05B-00E4F3DDBE96}"/>
                </a:ext>
              </a:extLst>
            </p:cNvPr>
            <p:cNvSpPr/>
            <p:nvPr/>
          </p:nvSpPr>
          <p:spPr>
            <a:xfrm>
              <a:off x="3782100" y="2075190"/>
              <a:ext cx="1622502" cy="1185991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b="0" i="0" dirty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点击输入简要文字解说，解说文字尽量概括精炼</a:t>
              </a:r>
              <a:r>
                <a:rPr lang="zh-CN" altLang="en-US" sz="1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，言</a:t>
              </a:r>
              <a:r>
                <a:rPr lang="zh-CN" altLang="en-US" sz="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 </a:t>
              </a:r>
              <a:r>
                <a:rPr lang="zh-CN" altLang="en-US" sz="1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简</a:t>
              </a:r>
              <a:r>
                <a:rPr lang="zh-CN" altLang="en-US" sz="1100" b="0" i="0" dirty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意赅，不用多余的文字修饰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  <a:p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7" name="ïṩľíḑè">
            <a:extLst>
              <a:ext uri="{FF2B5EF4-FFF2-40B4-BE49-F238E27FC236}">
                <a16:creationId xmlns:a16="http://schemas.microsoft.com/office/drawing/2014/main" id="{D961D775-183A-43F9-9766-7A4B24FEB0B8}"/>
              </a:ext>
            </a:extLst>
          </p:cNvPr>
          <p:cNvSpPr txBox="1"/>
          <p:nvPr/>
        </p:nvSpPr>
        <p:spPr>
          <a:xfrm>
            <a:off x="1043485" y="3214263"/>
            <a:ext cx="7172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/>
              <a:t>0</a:t>
            </a:r>
            <a:r>
              <a:rPr lang="en-US" altLang="zh-CN" sz="100" b="1"/>
              <a:t> </a:t>
            </a:r>
            <a:r>
              <a:rPr lang="en-US" altLang="zh-CN" sz="3200" b="1"/>
              <a:t>1</a:t>
            </a:r>
            <a:endParaRPr lang="en-US" altLang="zh-CN" sz="3200" b="1" dirty="0"/>
          </a:p>
        </p:txBody>
      </p:sp>
      <p:grpSp>
        <p:nvGrpSpPr>
          <p:cNvPr id="28" name="ïṣ1iḋè">
            <a:extLst>
              <a:ext uri="{FF2B5EF4-FFF2-40B4-BE49-F238E27FC236}">
                <a16:creationId xmlns:a16="http://schemas.microsoft.com/office/drawing/2014/main" id="{1F40335D-4407-46BA-A063-CDF1ED5652A1}"/>
              </a:ext>
            </a:extLst>
          </p:cNvPr>
          <p:cNvGrpSpPr/>
          <p:nvPr/>
        </p:nvGrpSpPr>
        <p:grpSpPr>
          <a:xfrm>
            <a:off x="3612584" y="3214263"/>
            <a:ext cx="2815309" cy="1735284"/>
            <a:chOff x="6321166" y="4145278"/>
            <a:chExt cx="2815309" cy="1735284"/>
          </a:xfrm>
        </p:grpSpPr>
        <p:grpSp>
          <p:nvGrpSpPr>
            <p:cNvPr id="29" name="ïS1íḍe">
              <a:extLst>
                <a:ext uri="{FF2B5EF4-FFF2-40B4-BE49-F238E27FC236}">
                  <a16:creationId xmlns:a16="http://schemas.microsoft.com/office/drawing/2014/main" id="{6B6B025A-630B-4A58-B27C-8279758097D9}"/>
                </a:ext>
              </a:extLst>
            </p:cNvPr>
            <p:cNvGrpSpPr/>
            <p:nvPr/>
          </p:nvGrpSpPr>
          <p:grpSpPr>
            <a:xfrm>
              <a:off x="6982841" y="4253000"/>
              <a:ext cx="2153634" cy="1627562"/>
              <a:chOff x="3782099" y="1633619"/>
              <a:chExt cx="2153634" cy="1627562"/>
            </a:xfrm>
          </p:grpSpPr>
          <p:sp>
            <p:nvSpPr>
              <p:cNvPr id="31" name="îṩlîḍé">
                <a:extLst>
                  <a:ext uri="{FF2B5EF4-FFF2-40B4-BE49-F238E27FC236}">
                    <a16:creationId xmlns:a16="http://schemas.microsoft.com/office/drawing/2014/main" id="{C43CE36B-B80D-4762-8F0C-DB6968042157}"/>
                  </a:ext>
                </a:extLst>
              </p:cNvPr>
              <p:cNvSpPr txBox="1"/>
              <p:nvPr/>
            </p:nvSpPr>
            <p:spPr>
              <a:xfrm>
                <a:off x="3782099" y="1633619"/>
                <a:ext cx="215363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/>
                  <a:t>不足与</a:t>
                </a:r>
                <a:r>
                  <a:rPr lang="zh-CN" altLang="en-US" sz="100"/>
                  <a:t> </a:t>
                </a:r>
                <a:r>
                  <a:rPr lang="zh-CN" altLang="en-US" sz="1600"/>
                  <a:t>改进</a:t>
                </a:r>
                <a:endParaRPr lang="en-US" altLang="zh-CN" sz="1600" dirty="0"/>
              </a:p>
            </p:txBody>
          </p:sp>
          <p:sp>
            <p:nvSpPr>
              <p:cNvPr id="32" name="i$ļíḍè">
                <a:extLst>
                  <a:ext uri="{FF2B5EF4-FFF2-40B4-BE49-F238E27FC236}">
                    <a16:creationId xmlns:a16="http://schemas.microsoft.com/office/drawing/2014/main" id="{0266F92A-DDD0-43F3-8B5A-1E57F4FEE4E3}"/>
                  </a:ext>
                </a:extLst>
              </p:cNvPr>
              <p:cNvSpPr/>
              <p:nvPr/>
            </p:nvSpPr>
            <p:spPr>
              <a:xfrm>
                <a:off x="3782099" y="2075190"/>
                <a:ext cx="1622503" cy="118599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b="0" i="0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OPPOSans-R-subset85"/>
                  </a:rPr>
                  <a:t>点击输入简要文字解说，解说文字尽量概括精炼，言简意赅，不用多余</a:t>
                </a:r>
                <a:r>
                  <a:rPr lang="zh-CN" altLang="en-US" sz="110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OPPOSans-R-subset85"/>
                  </a:rPr>
                  <a:t>的文</a:t>
                </a:r>
                <a:r>
                  <a:rPr lang="zh-CN" altLang="en-US" sz="10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OPPOSans-R-subset85"/>
                  </a:rPr>
                  <a:t> </a:t>
                </a:r>
                <a:r>
                  <a:rPr lang="zh-CN" altLang="en-US" sz="110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OPPOSans-R-subset85"/>
                  </a:rPr>
                  <a:t>字</a:t>
                </a:r>
                <a:r>
                  <a:rPr lang="zh-CN" altLang="en-US" sz="1100" b="0" i="0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OPPOSans-R-subset85"/>
                  </a:rPr>
                  <a:t>修饰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30" name="isľiďé">
              <a:extLst>
                <a:ext uri="{FF2B5EF4-FFF2-40B4-BE49-F238E27FC236}">
                  <a16:creationId xmlns:a16="http://schemas.microsoft.com/office/drawing/2014/main" id="{9D921C1D-0BB9-4F18-8AB3-66CCEC6A987B}"/>
                </a:ext>
              </a:extLst>
            </p:cNvPr>
            <p:cNvSpPr txBox="1"/>
            <p:nvPr/>
          </p:nvSpPr>
          <p:spPr>
            <a:xfrm>
              <a:off x="6321166" y="4145278"/>
              <a:ext cx="71726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/>
                <a:t>0</a:t>
              </a:r>
              <a:r>
                <a:rPr lang="en-US" altLang="zh-CN" sz="100" b="1"/>
                <a:t> </a:t>
              </a:r>
              <a:r>
                <a:rPr lang="en-US" altLang="zh-CN" sz="3200" b="1"/>
                <a:t>2</a:t>
              </a:r>
              <a:endParaRPr lang="en-US" altLang="zh-CN" sz="3200" b="1" dirty="0"/>
            </a:p>
          </p:txBody>
        </p:sp>
      </p:grpSp>
      <p:grpSp>
        <p:nvGrpSpPr>
          <p:cNvPr id="33" name="iś1ïde">
            <a:extLst>
              <a:ext uri="{FF2B5EF4-FFF2-40B4-BE49-F238E27FC236}">
                <a16:creationId xmlns:a16="http://schemas.microsoft.com/office/drawing/2014/main" id="{B221FAD1-73C4-4E24-9E19-C8BE0D7FE895}"/>
              </a:ext>
            </a:extLst>
          </p:cNvPr>
          <p:cNvGrpSpPr/>
          <p:nvPr/>
        </p:nvGrpSpPr>
        <p:grpSpPr>
          <a:xfrm>
            <a:off x="6843358" y="3321985"/>
            <a:ext cx="2153634" cy="1627562"/>
            <a:chOff x="3782099" y="1633619"/>
            <a:chExt cx="2153634" cy="1627562"/>
          </a:xfrm>
        </p:grpSpPr>
        <p:sp>
          <p:nvSpPr>
            <p:cNvPr id="34" name="iṥlîďé">
              <a:extLst>
                <a:ext uri="{FF2B5EF4-FFF2-40B4-BE49-F238E27FC236}">
                  <a16:creationId xmlns:a16="http://schemas.microsoft.com/office/drawing/2014/main" id="{DF21FDB3-63DA-4075-8CE5-7D49FA2A4C12}"/>
                </a:ext>
              </a:extLst>
            </p:cNvPr>
            <p:cNvSpPr txBox="1"/>
            <p:nvPr/>
          </p:nvSpPr>
          <p:spPr>
            <a:xfrm>
              <a:off x="3782099" y="1633619"/>
              <a:ext cx="2153634" cy="380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/>
              </a:lvl1pPr>
            </a:lstStyle>
            <a:p>
              <a:r>
                <a:rPr lang="zh-CN" altLang="en-US"/>
                <a:t>工作完成</a:t>
              </a:r>
              <a:r>
                <a:rPr lang="zh-CN" altLang="en-US" sz="100"/>
                <a:t> </a:t>
              </a:r>
              <a:r>
                <a:rPr lang="zh-CN" altLang="en-US"/>
                <a:t>情况</a:t>
              </a:r>
              <a:endParaRPr lang="en-US" altLang="zh-CN" dirty="0"/>
            </a:p>
          </p:txBody>
        </p:sp>
        <p:sp>
          <p:nvSpPr>
            <p:cNvPr id="35" name="ïṣļiďè">
              <a:extLst>
                <a:ext uri="{FF2B5EF4-FFF2-40B4-BE49-F238E27FC236}">
                  <a16:creationId xmlns:a16="http://schemas.microsoft.com/office/drawing/2014/main" id="{326C48B5-AAF1-4BDE-9540-7C3F31033A4E}"/>
                </a:ext>
              </a:extLst>
            </p:cNvPr>
            <p:cNvSpPr/>
            <p:nvPr/>
          </p:nvSpPr>
          <p:spPr>
            <a:xfrm>
              <a:off x="3782099" y="2075190"/>
              <a:ext cx="1622503" cy="1185991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b="0" i="0" dirty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点击输入简要文字解说，解说文字尽量概括精炼，言简意赅，不用多余</a:t>
              </a:r>
              <a:r>
                <a:rPr lang="zh-CN" altLang="en-US" sz="1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的文</a:t>
              </a:r>
              <a:r>
                <a:rPr lang="zh-CN" altLang="en-US" sz="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 </a:t>
              </a:r>
              <a:r>
                <a:rPr lang="zh-CN" altLang="en-US" sz="1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字</a:t>
              </a:r>
              <a:r>
                <a:rPr lang="zh-CN" altLang="en-US" sz="1100" b="0" i="0" dirty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修饰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  <a:p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6" name="i$ḻîḋè">
            <a:extLst>
              <a:ext uri="{FF2B5EF4-FFF2-40B4-BE49-F238E27FC236}">
                <a16:creationId xmlns:a16="http://schemas.microsoft.com/office/drawing/2014/main" id="{58B1F821-B2D1-4837-B030-818F4C213380}"/>
              </a:ext>
            </a:extLst>
          </p:cNvPr>
          <p:cNvSpPr txBox="1"/>
          <p:nvPr/>
        </p:nvSpPr>
        <p:spPr>
          <a:xfrm>
            <a:off x="6181683" y="3214263"/>
            <a:ext cx="7172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/>
              <a:t>0</a:t>
            </a:r>
            <a:r>
              <a:rPr lang="en-US" altLang="zh-CN" sz="100" b="1"/>
              <a:t> </a:t>
            </a:r>
            <a:r>
              <a:rPr lang="en-US" altLang="zh-CN" sz="3200" b="1"/>
              <a:t>3</a:t>
            </a:r>
            <a:endParaRPr lang="en-US" altLang="zh-CN" sz="3200" b="1" dirty="0"/>
          </a:p>
        </p:txBody>
      </p:sp>
      <p:grpSp>
        <p:nvGrpSpPr>
          <p:cNvPr id="37" name="ïṩlîďe">
            <a:extLst>
              <a:ext uri="{FF2B5EF4-FFF2-40B4-BE49-F238E27FC236}">
                <a16:creationId xmlns:a16="http://schemas.microsoft.com/office/drawing/2014/main" id="{61C10A87-751A-4C26-9ED7-09C4FFBC135D}"/>
              </a:ext>
            </a:extLst>
          </p:cNvPr>
          <p:cNvGrpSpPr/>
          <p:nvPr/>
        </p:nvGrpSpPr>
        <p:grpSpPr>
          <a:xfrm>
            <a:off x="9443382" y="3321985"/>
            <a:ext cx="2153634" cy="1627562"/>
            <a:chOff x="3782099" y="1633619"/>
            <a:chExt cx="2153634" cy="1627562"/>
          </a:xfrm>
        </p:grpSpPr>
        <p:sp>
          <p:nvSpPr>
            <p:cNvPr id="38" name="ïṧ1íḋe">
              <a:extLst>
                <a:ext uri="{FF2B5EF4-FFF2-40B4-BE49-F238E27FC236}">
                  <a16:creationId xmlns:a16="http://schemas.microsoft.com/office/drawing/2014/main" id="{53B26DDC-A588-4B6C-B89D-76CFB920885E}"/>
                </a:ext>
              </a:extLst>
            </p:cNvPr>
            <p:cNvSpPr txBox="1"/>
            <p:nvPr/>
          </p:nvSpPr>
          <p:spPr>
            <a:xfrm>
              <a:off x="3782099" y="1633619"/>
              <a:ext cx="2153634" cy="380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600"/>
              </a:lvl1pPr>
            </a:lstStyle>
            <a:p>
              <a:r>
                <a:rPr lang="zh-CN" altLang="en-US"/>
                <a:t>明</a:t>
              </a:r>
              <a:r>
                <a:rPr lang="zh-CN" altLang="en-US" sz="100"/>
                <a:t> </a:t>
              </a:r>
              <a:r>
                <a:rPr lang="zh-CN" altLang="en-US"/>
                <a:t>年</a:t>
              </a:r>
              <a:r>
                <a:rPr lang="zh-CN" altLang="en-US" dirty="0"/>
                <a:t>工作计划</a:t>
              </a:r>
              <a:endParaRPr lang="en-US" altLang="zh-CN" dirty="0"/>
            </a:p>
          </p:txBody>
        </p:sp>
        <p:sp>
          <p:nvSpPr>
            <p:cNvPr id="39" name="iṧľíḑê">
              <a:extLst>
                <a:ext uri="{FF2B5EF4-FFF2-40B4-BE49-F238E27FC236}">
                  <a16:creationId xmlns:a16="http://schemas.microsoft.com/office/drawing/2014/main" id="{2758256F-9FA4-4BA0-A8DE-81B7698C8E8C}"/>
                </a:ext>
              </a:extLst>
            </p:cNvPr>
            <p:cNvSpPr/>
            <p:nvPr/>
          </p:nvSpPr>
          <p:spPr>
            <a:xfrm>
              <a:off x="3782099" y="2075190"/>
              <a:ext cx="1622503" cy="1185991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点击输</a:t>
              </a:r>
              <a:r>
                <a:rPr lang="zh-CN" altLang="en-US" sz="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 </a:t>
              </a:r>
              <a:r>
                <a:rPr lang="zh-CN" altLang="en-US" sz="1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入</a:t>
              </a:r>
              <a:r>
                <a:rPr lang="zh-CN" altLang="en-US" sz="1100" b="0" i="0" dirty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rPr>
                <a:t>简要文字解说，解说文字尽量概括精炼，言简意赅，不用多余的文字修饰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  <a:p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0" name="íŝlïḍé">
            <a:extLst>
              <a:ext uri="{FF2B5EF4-FFF2-40B4-BE49-F238E27FC236}">
                <a16:creationId xmlns:a16="http://schemas.microsoft.com/office/drawing/2014/main" id="{A025B7FE-1ECE-4145-9DFF-EEE8745725BD}"/>
              </a:ext>
            </a:extLst>
          </p:cNvPr>
          <p:cNvSpPr txBox="1"/>
          <p:nvPr/>
        </p:nvSpPr>
        <p:spPr>
          <a:xfrm>
            <a:off x="8781707" y="3214263"/>
            <a:ext cx="7172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/>
              <a:t>0</a:t>
            </a:r>
            <a:r>
              <a:rPr lang="en-US" altLang="zh-CN" sz="100" b="1"/>
              <a:t> </a:t>
            </a:r>
            <a:r>
              <a:rPr lang="en-US" altLang="zh-CN" sz="3200" b="1"/>
              <a:t>4</a:t>
            </a:r>
            <a:endParaRPr lang="en-US" altLang="zh-CN" sz="3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65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lï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îṩ1îďé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3943161" y="3531052"/>
            <a:ext cx="792714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</a:t>
            </a:r>
            <a:r>
              <a:rPr lang="en-US" altLang="zh-CN" sz="100" spc="10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  </a:t>
            </a:r>
            <a:r>
              <a:rPr lang="en-US" altLang="zh-CN" spc="10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1</a:t>
            </a:r>
            <a:endParaRPr lang="zh-CN" altLang="en-US" spc="1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37" name="ïṡļiḑe">
            <a:extLst>
              <a:ext uri="{FF2B5EF4-FFF2-40B4-BE49-F238E27FC236}">
                <a16:creationId xmlns:a16="http://schemas.microsoft.com/office/drawing/2014/main" id="{E844587D-6CFD-4C70-856A-34E2730E536A}"/>
              </a:ext>
            </a:extLst>
          </p:cNvPr>
          <p:cNvSpPr/>
          <p:nvPr/>
        </p:nvSpPr>
        <p:spPr>
          <a:xfrm>
            <a:off x="-88900" y="0"/>
            <a:ext cx="122809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îṣľîde">
            <a:extLst>
              <a:ext uri="{FF2B5EF4-FFF2-40B4-BE49-F238E27FC236}">
                <a16:creationId xmlns:a16="http://schemas.microsoft.com/office/drawing/2014/main" id="{6B517382-7F1A-4F67-85B7-04E1942CE135}"/>
              </a:ext>
            </a:extLst>
          </p:cNvPr>
          <p:cNvSpPr/>
          <p:nvPr/>
        </p:nvSpPr>
        <p:spPr>
          <a:xfrm rot="10800000">
            <a:off x="-88901" y="6234571"/>
            <a:ext cx="6355886" cy="282575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ïṧļiḋé">
            <a:extLst>
              <a:ext uri="{FF2B5EF4-FFF2-40B4-BE49-F238E27FC236}">
                <a16:creationId xmlns:a16="http://schemas.microsoft.com/office/drawing/2014/main" id="{C42DD526-CCCA-4AD5-BBA8-E8CD6E4C71A7}"/>
              </a:ext>
            </a:extLst>
          </p:cNvPr>
          <p:cNvSpPr/>
          <p:nvPr/>
        </p:nvSpPr>
        <p:spPr>
          <a:xfrm>
            <a:off x="4487599" y="4867275"/>
            <a:ext cx="2270390" cy="129268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is1îďe">
            <a:extLst>
              <a:ext uri="{FF2B5EF4-FFF2-40B4-BE49-F238E27FC236}">
                <a16:creationId xmlns:a16="http://schemas.microsoft.com/office/drawing/2014/main" id="{FCD4F066-9C74-41A9-9E89-C65B6DD8884D}"/>
              </a:ext>
            </a:extLst>
          </p:cNvPr>
          <p:cNvSpPr>
            <a:spLocks/>
          </p:cNvSpPr>
          <p:nvPr/>
        </p:nvSpPr>
        <p:spPr bwMode="auto">
          <a:xfrm>
            <a:off x="8720383" y="-31750"/>
            <a:ext cx="3471618" cy="6889750"/>
          </a:xfrm>
          <a:custGeom>
            <a:avLst/>
            <a:gdLst>
              <a:gd name="T0" fmla="*/ 296 w 1656"/>
              <a:gd name="T1" fmla="*/ 2179 h 4340"/>
              <a:gd name="T2" fmla="*/ 0 w 1656"/>
              <a:gd name="T3" fmla="*/ 4340 h 4340"/>
              <a:gd name="T4" fmla="*/ 1656 w 1656"/>
              <a:gd name="T5" fmla="*/ 4340 h 4340"/>
              <a:gd name="T6" fmla="*/ 1651 w 1656"/>
              <a:gd name="T7" fmla="*/ 18 h 4340"/>
              <a:gd name="T8" fmla="*/ 0 w 1656"/>
              <a:gd name="T9" fmla="*/ 18 h 4340"/>
              <a:gd name="T10" fmla="*/ 296 w 1656"/>
              <a:gd name="T11" fmla="*/ 2179 h 4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56" h="4340">
                <a:moveTo>
                  <a:pt x="296" y="2179"/>
                </a:moveTo>
                <a:cubicBezTo>
                  <a:pt x="296" y="2928"/>
                  <a:pt x="193" y="3653"/>
                  <a:pt x="0" y="4340"/>
                </a:cubicBezTo>
                <a:cubicBezTo>
                  <a:pt x="1656" y="4340"/>
                  <a:pt x="1656" y="4340"/>
                  <a:pt x="1656" y="4340"/>
                </a:cubicBezTo>
                <a:cubicBezTo>
                  <a:pt x="1656" y="4340"/>
                  <a:pt x="1651" y="0"/>
                  <a:pt x="1651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193" y="705"/>
                  <a:pt x="296" y="1430"/>
                  <a:pt x="296" y="2179"/>
                </a:cubicBezTo>
                <a:close/>
              </a:path>
            </a:pathLst>
          </a:custGeom>
          <a:solidFill>
            <a:schemeClr val="accent1">
              <a:lumMod val="50000"/>
              <a:alpha val="5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ïşḷíḓé">
            <a:extLst>
              <a:ext uri="{FF2B5EF4-FFF2-40B4-BE49-F238E27FC236}">
                <a16:creationId xmlns:a16="http://schemas.microsoft.com/office/drawing/2014/main" id="{DF6A7B0E-36D1-4202-8896-6AEB0A6D652C}"/>
              </a:ext>
            </a:extLst>
          </p:cNvPr>
          <p:cNvSpPr/>
          <p:nvPr/>
        </p:nvSpPr>
        <p:spPr>
          <a:xfrm rot="10800000">
            <a:off x="-88901" y="3468318"/>
            <a:ext cx="4181399" cy="282575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iṩḷïḍe">
            <a:extLst>
              <a:ext uri="{FF2B5EF4-FFF2-40B4-BE49-F238E27FC236}">
                <a16:creationId xmlns:a16="http://schemas.microsoft.com/office/drawing/2014/main" id="{81E847A0-F370-4996-AAA4-3229A83B7101}"/>
              </a:ext>
            </a:extLst>
          </p:cNvPr>
          <p:cNvSpPr txBox="1"/>
          <p:nvPr/>
        </p:nvSpPr>
        <p:spPr>
          <a:xfrm>
            <a:off x="815257" y="2313543"/>
            <a:ext cx="3127903" cy="14998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1600" b="1">
                <a:solidFill>
                  <a:schemeClr val="bg1"/>
                </a:solidFill>
              </a:rPr>
              <a:t>0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1600" b="1">
                <a:solidFill>
                  <a:schemeClr val="bg1"/>
                </a:solidFill>
              </a:rPr>
              <a:t>1</a:t>
            </a:r>
            <a:endParaRPr lang="en-US" altLang="zh-CN" sz="11600" b="1" dirty="0">
              <a:solidFill>
                <a:schemeClr val="bg1"/>
              </a:solidFill>
            </a:endParaRPr>
          </a:p>
        </p:txBody>
      </p:sp>
      <p:sp>
        <p:nvSpPr>
          <p:cNvPr id="43" name="íṡ1iḋê">
            <a:extLst>
              <a:ext uri="{FF2B5EF4-FFF2-40B4-BE49-F238E27FC236}">
                <a16:creationId xmlns:a16="http://schemas.microsoft.com/office/drawing/2014/main" id="{03067271-A0F3-4925-A436-24D37D73783F}"/>
              </a:ext>
            </a:extLst>
          </p:cNvPr>
          <p:cNvSpPr/>
          <p:nvPr/>
        </p:nvSpPr>
        <p:spPr>
          <a:xfrm>
            <a:off x="5605605" y="2483679"/>
            <a:ext cx="4181399" cy="282575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íśḷiďè">
            <a:extLst>
              <a:ext uri="{FF2B5EF4-FFF2-40B4-BE49-F238E27FC236}">
                <a16:creationId xmlns:a16="http://schemas.microsoft.com/office/drawing/2014/main" id="{CAF2A666-9CDD-4965-AA18-92A957A0B6AB}"/>
              </a:ext>
            </a:extLst>
          </p:cNvPr>
          <p:cNvSpPr txBox="1"/>
          <p:nvPr/>
        </p:nvSpPr>
        <p:spPr>
          <a:xfrm>
            <a:off x="3431265" y="2376051"/>
            <a:ext cx="4645742" cy="137484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5400">
                <a:solidFill>
                  <a:schemeClr val="bg1"/>
                </a:solidFill>
              </a:rPr>
              <a:t>年度工</a:t>
            </a:r>
            <a:r>
              <a:rPr lang="zh-CN" altLang="en-US" sz="100">
                <a:solidFill>
                  <a:schemeClr val="bg1"/>
                </a:solidFill>
              </a:rPr>
              <a:t> </a:t>
            </a:r>
            <a:r>
              <a:rPr lang="zh-CN" altLang="en-US" sz="5400">
                <a:solidFill>
                  <a:schemeClr val="bg1"/>
                </a:solidFill>
              </a:rPr>
              <a:t>作</a:t>
            </a:r>
            <a:r>
              <a:rPr lang="zh-CN" altLang="en-US" sz="5400" dirty="0">
                <a:solidFill>
                  <a:schemeClr val="bg1"/>
                </a:solidFill>
              </a:rPr>
              <a:t>概述</a:t>
            </a:r>
            <a:endParaRPr lang="en-US" altLang="zh-CN" sz="5400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Overview of Annual Work</a:t>
            </a:r>
          </a:p>
        </p:txBody>
      </p:sp>
      <p:sp>
        <p:nvSpPr>
          <p:cNvPr id="44" name="iṣlîḑê">
            <a:extLst>
              <a:ext uri="{FF2B5EF4-FFF2-40B4-BE49-F238E27FC236}">
                <a16:creationId xmlns:a16="http://schemas.microsoft.com/office/drawing/2014/main" id="{BC6BA6A1-C9CD-41AC-B483-8C2B23D1A4A8}"/>
              </a:ext>
            </a:extLst>
          </p:cNvPr>
          <p:cNvSpPr/>
          <p:nvPr/>
        </p:nvSpPr>
        <p:spPr>
          <a:xfrm>
            <a:off x="7473444" y="5401107"/>
            <a:ext cx="2851151" cy="1456893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îsľîḋé">
            <a:extLst>
              <a:ext uri="{FF2B5EF4-FFF2-40B4-BE49-F238E27FC236}">
                <a16:creationId xmlns:a16="http://schemas.microsoft.com/office/drawing/2014/main" id="{E3E9F691-239E-4C5C-8CE0-2AF3C66508A9}"/>
              </a:ext>
            </a:extLst>
          </p:cNvPr>
          <p:cNvSpPr/>
          <p:nvPr/>
        </p:nvSpPr>
        <p:spPr>
          <a:xfrm rot="10800000">
            <a:off x="2020474" y="1015484"/>
            <a:ext cx="4985163" cy="114816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í$ḻîḑé">
            <a:extLst>
              <a:ext uri="{FF2B5EF4-FFF2-40B4-BE49-F238E27FC236}">
                <a16:creationId xmlns:a16="http://schemas.microsoft.com/office/drawing/2014/main" id="{39D7A6F5-E222-49E5-A286-4005BBF30150}"/>
              </a:ext>
            </a:extLst>
          </p:cNvPr>
          <p:cNvSpPr/>
          <p:nvPr/>
        </p:nvSpPr>
        <p:spPr>
          <a:xfrm rot="5400000">
            <a:off x="-88923" y="21"/>
            <a:ext cx="1237476" cy="1237434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íslíḓê">
            <a:extLst>
              <a:ext uri="{FF2B5EF4-FFF2-40B4-BE49-F238E27FC236}">
                <a16:creationId xmlns:a16="http://schemas.microsoft.com/office/drawing/2014/main" id="{C5CAE8E1-182B-4AFC-A109-E364BCD91D61}"/>
              </a:ext>
            </a:extLst>
          </p:cNvPr>
          <p:cNvSpPr/>
          <p:nvPr/>
        </p:nvSpPr>
        <p:spPr>
          <a:xfrm rot="10800000">
            <a:off x="2014876" y="5459938"/>
            <a:ext cx="2270390" cy="129268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ísḻiḋé">
            <a:extLst>
              <a:ext uri="{FF2B5EF4-FFF2-40B4-BE49-F238E27FC236}">
                <a16:creationId xmlns:a16="http://schemas.microsoft.com/office/drawing/2014/main" id="{090D6CCA-69BD-4DDF-89DA-3C25EC484D31}"/>
              </a:ext>
            </a:extLst>
          </p:cNvPr>
          <p:cNvSpPr/>
          <p:nvPr/>
        </p:nvSpPr>
        <p:spPr>
          <a:xfrm rot="10800000">
            <a:off x="9996492" y="1"/>
            <a:ext cx="1987306" cy="1015482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1í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ṩḻïḋè">
            <a:extLst>
              <a:ext uri="{FF2B5EF4-FFF2-40B4-BE49-F238E27FC236}">
                <a16:creationId xmlns:a16="http://schemas.microsoft.com/office/drawing/2014/main" id="{7EF1B182-62F1-415E-8A79-5350C54F99EA}"/>
              </a:ext>
            </a:extLst>
          </p:cNvPr>
          <p:cNvSpPr txBox="1"/>
          <p:nvPr/>
        </p:nvSpPr>
        <p:spPr>
          <a:xfrm>
            <a:off x="601401" y="1130300"/>
            <a:ext cx="4645742" cy="838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3200"/>
              <a:t>工</a:t>
            </a:r>
            <a:r>
              <a:rPr lang="zh-CN" altLang="en-US" sz="100"/>
              <a:t> </a:t>
            </a:r>
            <a:r>
              <a:rPr lang="zh-CN" altLang="en-US" sz="3200"/>
              <a:t>作</a:t>
            </a:r>
            <a:r>
              <a:rPr lang="zh-CN" altLang="en-US" sz="3200" dirty="0"/>
              <a:t>回顾</a:t>
            </a:r>
            <a:endParaRPr lang="en-US" altLang="zh-CN" sz="3200" dirty="0"/>
          </a:p>
        </p:txBody>
      </p:sp>
      <p:sp>
        <p:nvSpPr>
          <p:cNvPr id="3" name="îŝ1íḑê">
            <a:extLst>
              <a:ext uri="{FF2B5EF4-FFF2-40B4-BE49-F238E27FC236}">
                <a16:creationId xmlns:a16="http://schemas.microsoft.com/office/drawing/2014/main" id="{8B6EB4CF-3B7A-4757-AC5D-673C1C6680CF}"/>
              </a:ext>
            </a:extLst>
          </p:cNvPr>
          <p:cNvSpPr txBox="1"/>
          <p:nvPr/>
        </p:nvSpPr>
        <p:spPr>
          <a:xfrm>
            <a:off x="659457" y="1968500"/>
            <a:ext cx="4391937" cy="846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经历多个季度的调整与改进，我们今年业绩增长明显，接下来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将从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个角度，多个方面展开。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ïṥḷiḓê">
            <a:extLst>
              <a:ext uri="{FF2B5EF4-FFF2-40B4-BE49-F238E27FC236}">
                <a16:creationId xmlns:a16="http://schemas.microsoft.com/office/drawing/2014/main" id="{DEC178C0-0E3B-415C-84B4-5E9C4C50C2E8}"/>
              </a:ext>
            </a:extLst>
          </p:cNvPr>
          <p:cNvSpPr/>
          <p:nvPr/>
        </p:nvSpPr>
        <p:spPr>
          <a:xfrm>
            <a:off x="0" y="1377950"/>
            <a:ext cx="495300" cy="355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iṣḷîdè">
            <a:extLst>
              <a:ext uri="{FF2B5EF4-FFF2-40B4-BE49-F238E27FC236}">
                <a16:creationId xmlns:a16="http://schemas.microsoft.com/office/drawing/2014/main" id="{B745DD6C-3A66-4446-87C8-B1D88CC3716A}"/>
              </a:ext>
            </a:extLst>
          </p:cNvPr>
          <p:cNvCxnSpPr>
            <a:cxnSpLocks/>
          </p:cNvCxnSpPr>
          <p:nvPr/>
        </p:nvCxnSpPr>
        <p:spPr>
          <a:xfrm flipH="1">
            <a:off x="1180844" y="4061553"/>
            <a:ext cx="9830313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ïṡḷïḍé">
            <a:extLst>
              <a:ext uri="{FF2B5EF4-FFF2-40B4-BE49-F238E27FC236}">
                <a16:creationId xmlns:a16="http://schemas.microsoft.com/office/drawing/2014/main" id="{7D6773C1-2893-49A8-B338-5FB54F0AB1D1}"/>
              </a:ext>
            </a:extLst>
          </p:cNvPr>
          <p:cNvSpPr txBox="1"/>
          <p:nvPr/>
        </p:nvSpPr>
        <p:spPr>
          <a:xfrm>
            <a:off x="1668599" y="4420351"/>
            <a:ext cx="1030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专题</a:t>
            </a:r>
            <a:r>
              <a:rPr kumimoji="0" lang="zh-CN" altLang="en-US" sz="1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运营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îşḻïḋe">
            <a:extLst>
              <a:ext uri="{FF2B5EF4-FFF2-40B4-BE49-F238E27FC236}">
                <a16:creationId xmlns:a16="http://schemas.microsoft.com/office/drawing/2014/main" id="{A2DC577A-58F3-4076-902A-CAE75333315A}"/>
              </a:ext>
            </a:extLst>
          </p:cNvPr>
          <p:cNvSpPr txBox="1"/>
          <p:nvPr/>
        </p:nvSpPr>
        <p:spPr>
          <a:xfrm>
            <a:off x="1201326" y="4728128"/>
            <a:ext cx="1965383" cy="82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点击输入简要文字解说，解说文字尽量概括精炼，言简意赅，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不用多余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的</a:t>
            </a: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文字修饰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îṩḻïḑe">
            <a:extLst>
              <a:ext uri="{FF2B5EF4-FFF2-40B4-BE49-F238E27FC236}">
                <a16:creationId xmlns:a16="http://schemas.microsoft.com/office/drawing/2014/main" id="{8C8700DA-62AD-4703-B8E0-471CA79DA13B}"/>
              </a:ext>
            </a:extLst>
          </p:cNvPr>
          <p:cNvSpPr txBox="1"/>
          <p:nvPr/>
        </p:nvSpPr>
        <p:spPr>
          <a:xfrm>
            <a:off x="4276588" y="4432793"/>
            <a:ext cx="1030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商务</a:t>
            </a:r>
            <a:r>
              <a:rPr kumimoji="0" lang="zh-CN" altLang="en-US" sz="1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合作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0" name="îšľïḋê">
            <a:extLst>
              <a:ext uri="{FF2B5EF4-FFF2-40B4-BE49-F238E27FC236}">
                <a16:creationId xmlns:a16="http://schemas.microsoft.com/office/drawing/2014/main" id="{F550CA49-CFC3-403E-8D38-ADF086D19243}"/>
              </a:ext>
            </a:extLst>
          </p:cNvPr>
          <p:cNvSpPr txBox="1"/>
          <p:nvPr/>
        </p:nvSpPr>
        <p:spPr>
          <a:xfrm>
            <a:off x="3809314" y="4740570"/>
            <a:ext cx="1965382" cy="82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点击输入简要文字解说，解说文字尽量概括精炼，言简意赅，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不用多余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的</a:t>
            </a: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文字修饰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îSḻiḍé">
            <a:extLst>
              <a:ext uri="{FF2B5EF4-FFF2-40B4-BE49-F238E27FC236}">
                <a16:creationId xmlns:a16="http://schemas.microsoft.com/office/drawing/2014/main" id="{D5E9819D-CB89-49CD-9416-846D4F09E93C}"/>
              </a:ext>
            </a:extLst>
          </p:cNvPr>
          <p:cNvSpPr txBox="1"/>
          <p:nvPr/>
        </p:nvSpPr>
        <p:spPr>
          <a:xfrm>
            <a:off x="6884577" y="4421291"/>
            <a:ext cx="1030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业务</a:t>
            </a:r>
            <a:r>
              <a:rPr kumimoji="0" lang="zh-CN" altLang="en-US" sz="1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协作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íšlîďê">
            <a:extLst>
              <a:ext uri="{FF2B5EF4-FFF2-40B4-BE49-F238E27FC236}">
                <a16:creationId xmlns:a16="http://schemas.microsoft.com/office/drawing/2014/main" id="{9779A76D-5CF1-4878-B943-683087FD2454}"/>
              </a:ext>
            </a:extLst>
          </p:cNvPr>
          <p:cNvSpPr txBox="1"/>
          <p:nvPr/>
        </p:nvSpPr>
        <p:spPr>
          <a:xfrm>
            <a:off x="6417301" y="4729068"/>
            <a:ext cx="1965382" cy="82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点击输入简要文字解说，解说文字尽量概括精炼，言简意赅，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不用多余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的</a:t>
            </a: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文字修饰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îṧľîďé">
            <a:extLst>
              <a:ext uri="{FF2B5EF4-FFF2-40B4-BE49-F238E27FC236}">
                <a16:creationId xmlns:a16="http://schemas.microsoft.com/office/drawing/2014/main" id="{E2F7CCA6-E67F-4D7B-BCC3-E6C45862C25C}"/>
              </a:ext>
            </a:extLst>
          </p:cNvPr>
          <p:cNvSpPr txBox="1"/>
          <p:nvPr/>
        </p:nvSpPr>
        <p:spPr>
          <a:xfrm>
            <a:off x="1857446" y="3241404"/>
            <a:ext cx="65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accent6"/>
                </a:solidFill>
              </a:rPr>
              <a:t>Q</a:t>
            </a:r>
            <a:r>
              <a:rPr lang="en-US" altLang="zh-CN" sz="100">
                <a:solidFill>
                  <a:schemeClr val="accent6"/>
                </a:solidFill>
              </a:rPr>
              <a:t> </a:t>
            </a:r>
            <a:r>
              <a:rPr lang="en-US" altLang="zh-CN" sz="2000">
                <a:solidFill>
                  <a:schemeClr val="accent6"/>
                </a:solidFill>
              </a:rPr>
              <a:t>1</a:t>
            </a:r>
            <a:endParaRPr lang="zh-CN" altLang="en-US" sz="2000" dirty="0">
              <a:solidFill>
                <a:schemeClr val="accent6"/>
              </a:solidFill>
            </a:endParaRPr>
          </a:p>
        </p:txBody>
      </p:sp>
      <p:sp>
        <p:nvSpPr>
          <p:cNvPr id="14" name="islïḑè">
            <a:extLst>
              <a:ext uri="{FF2B5EF4-FFF2-40B4-BE49-F238E27FC236}">
                <a16:creationId xmlns:a16="http://schemas.microsoft.com/office/drawing/2014/main" id="{8D6640B0-CAA9-4B9B-B064-CEFE63FEC3B2}"/>
              </a:ext>
            </a:extLst>
          </p:cNvPr>
          <p:cNvSpPr txBox="1"/>
          <p:nvPr/>
        </p:nvSpPr>
        <p:spPr>
          <a:xfrm>
            <a:off x="4465435" y="3239587"/>
            <a:ext cx="65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/>
              <a:t>Q</a:t>
            </a:r>
            <a:r>
              <a:rPr lang="en-US" altLang="zh-CN" sz="100"/>
              <a:t> </a:t>
            </a:r>
            <a:r>
              <a:rPr lang="en-US" altLang="zh-CN" sz="2000"/>
              <a:t>2</a:t>
            </a:r>
            <a:endParaRPr lang="zh-CN" altLang="en-US" sz="2000" dirty="0"/>
          </a:p>
        </p:txBody>
      </p:sp>
      <p:sp>
        <p:nvSpPr>
          <p:cNvPr id="15" name="ïSḻîďè">
            <a:extLst>
              <a:ext uri="{FF2B5EF4-FFF2-40B4-BE49-F238E27FC236}">
                <a16:creationId xmlns:a16="http://schemas.microsoft.com/office/drawing/2014/main" id="{3C4DF3B5-40E7-446C-B425-33F6AD8ADA22}"/>
              </a:ext>
            </a:extLst>
          </p:cNvPr>
          <p:cNvSpPr txBox="1"/>
          <p:nvPr/>
        </p:nvSpPr>
        <p:spPr>
          <a:xfrm>
            <a:off x="7073424" y="3230727"/>
            <a:ext cx="65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/>
            </a:lvl1pPr>
          </a:lstStyle>
          <a:p>
            <a:r>
              <a:rPr lang="en-US" altLang="zh-CN"/>
              <a:t>Q</a:t>
            </a:r>
            <a:r>
              <a:rPr lang="en-US" altLang="zh-CN" sz="100"/>
              <a:t> </a:t>
            </a:r>
            <a:r>
              <a:rPr lang="en-US" altLang="zh-CN"/>
              <a:t>3</a:t>
            </a:r>
            <a:endParaRPr lang="zh-CN" altLang="en-US" dirty="0"/>
          </a:p>
        </p:txBody>
      </p:sp>
      <p:sp>
        <p:nvSpPr>
          <p:cNvPr id="16" name="ïş1iḋè">
            <a:extLst>
              <a:ext uri="{FF2B5EF4-FFF2-40B4-BE49-F238E27FC236}">
                <a16:creationId xmlns:a16="http://schemas.microsoft.com/office/drawing/2014/main" id="{D4BC3DB8-CA78-40AC-AE5D-08EA8DAB9227}"/>
              </a:ext>
            </a:extLst>
          </p:cNvPr>
          <p:cNvSpPr txBox="1"/>
          <p:nvPr/>
        </p:nvSpPr>
        <p:spPr>
          <a:xfrm>
            <a:off x="9681412" y="3230727"/>
            <a:ext cx="65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/>
            </a:lvl1pPr>
          </a:lstStyle>
          <a:p>
            <a:r>
              <a:rPr lang="en-US" altLang="zh-CN"/>
              <a:t>Q</a:t>
            </a:r>
            <a:r>
              <a:rPr lang="en-US" altLang="zh-CN" sz="100"/>
              <a:t> </a:t>
            </a:r>
            <a:r>
              <a:rPr lang="en-US" altLang="zh-CN"/>
              <a:t>4</a:t>
            </a:r>
            <a:endParaRPr lang="zh-CN" altLang="en-US" dirty="0"/>
          </a:p>
        </p:txBody>
      </p:sp>
      <p:sp>
        <p:nvSpPr>
          <p:cNvPr id="17" name="îśļiḑè">
            <a:extLst>
              <a:ext uri="{FF2B5EF4-FFF2-40B4-BE49-F238E27FC236}">
                <a16:creationId xmlns:a16="http://schemas.microsoft.com/office/drawing/2014/main" id="{D5888DDD-EB2F-4018-8A54-42B707FD55D0}"/>
              </a:ext>
            </a:extLst>
          </p:cNvPr>
          <p:cNvSpPr txBox="1"/>
          <p:nvPr/>
        </p:nvSpPr>
        <p:spPr>
          <a:xfrm>
            <a:off x="9492565" y="4432793"/>
            <a:ext cx="1030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资金</a:t>
            </a:r>
            <a:r>
              <a:rPr kumimoji="0" lang="zh-CN" altLang="en-US" sz="1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收入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ï$ľïḍê">
            <a:extLst>
              <a:ext uri="{FF2B5EF4-FFF2-40B4-BE49-F238E27FC236}">
                <a16:creationId xmlns:a16="http://schemas.microsoft.com/office/drawing/2014/main" id="{3F9A0491-2C75-44E9-9333-1D9962518EF6}"/>
              </a:ext>
            </a:extLst>
          </p:cNvPr>
          <p:cNvSpPr txBox="1"/>
          <p:nvPr/>
        </p:nvSpPr>
        <p:spPr>
          <a:xfrm>
            <a:off x="9061185" y="4740570"/>
            <a:ext cx="1893595" cy="82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点击输入简要文字解说，解说文字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尽量概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括</a:t>
            </a: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精炼，言简意赅，不用多余的文字修饰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1" name="îşḻïḓe">
            <a:extLst>
              <a:ext uri="{FF2B5EF4-FFF2-40B4-BE49-F238E27FC236}">
                <a16:creationId xmlns:a16="http://schemas.microsoft.com/office/drawing/2014/main" id="{775C510F-601A-4CD2-9B79-5BCB09F4BB86}"/>
              </a:ext>
            </a:extLst>
          </p:cNvPr>
          <p:cNvGrpSpPr/>
          <p:nvPr/>
        </p:nvGrpSpPr>
        <p:grpSpPr>
          <a:xfrm>
            <a:off x="7113857" y="3782409"/>
            <a:ext cx="557301" cy="557299"/>
            <a:chOff x="3927678" y="908189"/>
            <a:chExt cx="444222" cy="444220"/>
          </a:xfrm>
        </p:grpSpPr>
        <p:sp>
          <p:nvSpPr>
            <p:cNvPr id="32" name="îşľîḋè">
              <a:extLst>
                <a:ext uri="{FF2B5EF4-FFF2-40B4-BE49-F238E27FC236}">
                  <a16:creationId xmlns:a16="http://schemas.microsoft.com/office/drawing/2014/main" id="{778F5DE2-A9B6-499F-ABDE-5BABA6345B06}"/>
                </a:ext>
              </a:extLst>
            </p:cNvPr>
            <p:cNvSpPr/>
            <p:nvPr/>
          </p:nvSpPr>
          <p:spPr>
            <a:xfrm>
              <a:off x="3927678" y="908189"/>
              <a:ext cx="444222" cy="444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îṣḻiḑê">
              <a:extLst>
                <a:ext uri="{FF2B5EF4-FFF2-40B4-BE49-F238E27FC236}">
                  <a16:creationId xmlns:a16="http://schemas.microsoft.com/office/drawing/2014/main" id="{F3287DD7-AA43-452A-95E1-921B9FD2D308}"/>
                </a:ext>
              </a:extLst>
            </p:cNvPr>
            <p:cNvSpPr/>
            <p:nvPr/>
          </p:nvSpPr>
          <p:spPr bwMode="auto">
            <a:xfrm>
              <a:off x="4047009" y="1053214"/>
              <a:ext cx="205561" cy="15417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ïṩļidé">
            <a:extLst>
              <a:ext uri="{FF2B5EF4-FFF2-40B4-BE49-F238E27FC236}">
                <a16:creationId xmlns:a16="http://schemas.microsoft.com/office/drawing/2014/main" id="{B3225A55-5C48-45C7-B414-4472C27BB572}"/>
              </a:ext>
            </a:extLst>
          </p:cNvPr>
          <p:cNvGrpSpPr/>
          <p:nvPr/>
        </p:nvGrpSpPr>
        <p:grpSpPr>
          <a:xfrm>
            <a:off x="1902871" y="3779127"/>
            <a:ext cx="557301" cy="557299"/>
            <a:chOff x="4730681" y="908189"/>
            <a:chExt cx="444222" cy="444220"/>
          </a:xfrm>
        </p:grpSpPr>
        <p:sp>
          <p:nvSpPr>
            <p:cNvPr id="35" name="işļïďè">
              <a:extLst>
                <a:ext uri="{FF2B5EF4-FFF2-40B4-BE49-F238E27FC236}">
                  <a16:creationId xmlns:a16="http://schemas.microsoft.com/office/drawing/2014/main" id="{508467E7-6100-439F-A6FD-F9D69E7FBAAF}"/>
                </a:ext>
              </a:extLst>
            </p:cNvPr>
            <p:cNvSpPr/>
            <p:nvPr/>
          </p:nvSpPr>
          <p:spPr>
            <a:xfrm>
              <a:off x="4730681" y="908189"/>
              <a:ext cx="444222" cy="444220"/>
            </a:xfrm>
            <a:prstGeom prst="ellipse">
              <a:avLst/>
            </a:prstGeom>
            <a:solidFill>
              <a:schemeClr val="accent6"/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ïşḷiďê">
              <a:extLst>
                <a:ext uri="{FF2B5EF4-FFF2-40B4-BE49-F238E27FC236}">
                  <a16:creationId xmlns:a16="http://schemas.microsoft.com/office/drawing/2014/main" id="{5A90240B-B829-440D-8D0F-855CC88391C4}"/>
                </a:ext>
              </a:extLst>
            </p:cNvPr>
            <p:cNvSpPr/>
            <p:nvPr/>
          </p:nvSpPr>
          <p:spPr bwMode="auto">
            <a:xfrm>
              <a:off x="4850012" y="1044733"/>
              <a:ext cx="205561" cy="171132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37" name="í$1ïḍè">
            <a:extLst>
              <a:ext uri="{FF2B5EF4-FFF2-40B4-BE49-F238E27FC236}">
                <a16:creationId xmlns:a16="http://schemas.microsoft.com/office/drawing/2014/main" id="{44CF9928-4356-475D-B1C9-23B764F0DDA2}"/>
              </a:ext>
            </a:extLst>
          </p:cNvPr>
          <p:cNvGrpSpPr/>
          <p:nvPr/>
        </p:nvGrpSpPr>
        <p:grpSpPr>
          <a:xfrm>
            <a:off x="4515851" y="3778514"/>
            <a:ext cx="557301" cy="557299"/>
            <a:chOff x="5533684" y="908189"/>
            <a:chExt cx="444222" cy="444220"/>
          </a:xfrm>
        </p:grpSpPr>
        <p:sp>
          <p:nvSpPr>
            <p:cNvPr id="38" name="ïş1iḍê">
              <a:extLst>
                <a:ext uri="{FF2B5EF4-FFF2-40B4-BE49-F238E27FC236}">
                  <a16:creationId xmlns:a16="http://schemas.microsoft.com/office/drawing/2014/main" id="{81769260-6AED-422E-AFB3-B682BCB11ADB}"/>
                </a:ext>
              </a:extLst>
            </p:cNvPr>
            <p:cNvSpPr/>
            <p:nvPr/>
          </p:nvSpPr>
          <p:spPr>
            <a:xfrm>
              <a:off x="5533684" y="908189"/>
              <a:ext cx="444222" cy="444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íṧļídê">
              <a:extLst>
                <a:ext uri="{FF2B5EF4-FFF2-40B4-BE49-F238E27FC236}">
                  <a16:creationId xmlns:a16="http://schemas.microsoft.com/office/drawing/2014/main" id="{33D7A9FA-DAB4-435E-9A05-48E90A11EBD0}"/>
                </a:ext>
              </a:extLst>
            </p:cNvPr>
            <p:cNvSpPr/>
            <p:nvPr/>
          </p:nvSpPr>
          <p:spPr bwMode="auto">
            <a:xfrm>
              <a:off x="5653014" y="1036696"/>
              <a:ext cx="205561" cy="187207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40" name="íŝḻíḓê">
            <a:extLst>
              <a:ext uri="{FF2B5EF4-FFF2-40B4-BE49-F238E27FC236}">
                <a16:creationId xmlns:a16="http://schemas.microsoft.com/office/drawing/2014/main" id="{CC4311F8-4F94-4A44-8C1F-01484782E418}"/>
              </a:ext>
            </a:extLst>
          </p:cNvPr>
          <p:cNvGrpSpPr/>
          <p:nvPr/>
        </p:nvGrpSpPr>
        <p:grpSpPr>
          <a:xfrm>
            <a:off x="9726837" y="3782408"/>
            <a:ext cx="557301" cy="557299"/>
            <a:chOff x="7139690" y="908189"/>
            <a:chExt cx="444222" cy="444220"/>
          </a:xfrm>
        </p:grpSpPr>
        <p:sp>
          <p:nvSpPr>
            <p:cNvPr id="41" name="îṧḻiḓè">
              <a:extLst>
                <a:ext uri="{FF2B5EF4-FFF2-40B4-BE49-F238E27FC236}">
                  <a16:creationId xmlns:a16="http://schemas.microsoft.com/office/drawing/2014/main" id="{9D32A9DE-214D-4AD2-889F-EA87506C0464}"/>
                </a:ext>
              </a:extLst>
            </p:cNvPr>
            <p:cNvSpPr/>
            <p:nvPr/>
          </p:nvSpPr>
          <p:spPr>
            <a:xfrm>
              <a:off x="7139690" y="908189"/>
              <a:ext cx="444222" cy="444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îṣļiḓè">
              <a:extLst>
                <a:ext uri="{FF2B5EF4-FFF2-40B4-BE49-F238E27FC236}">
                  <a16:creationId xmlns:a16="http://schemas.microsoft.com/office/drawing/2014/main" id="{77EFD905-5006-4252-BE36-38D01C4D63CC}"/>
                </a:ext>
              </a:extLst>
            </p:cNvPr>
            <p:cNvSpPr/>
            <p:nvPr/>
          </p:nvSpPr>
          <p:spPr bwMode="auto">
            <a:xfrm>
              <a:off x="7268036" y="1027519"/>
              <a:ext cx="187529" cy="20556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6734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ḻi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îšļîḋe">
            <a:extLst>
              <a:ext uri="{FF2B5EF4-FFF2-40B4-BE49-F238E27FC236}">
                <a16:creationId xmlns:a16="http://schemas.microsoft.com/office/drawing/2014/main" id="{22130529-FA01-4C4E-A47F-F33582E91640}"/>
              </a:ext>
            </a:extLst>
          </p:cNvPr>
          <p:cNvSpPr txBox="1"/>
          <p:nvPr/>
        </p:nvSpPr>
        <p:spPr>
          <a:xfrm>
            <a:off x="601401" y="1130300"/>
            <a:ext cx="4645742" cy="838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3200"/>
              <a:t>主要工</a:t>
            </a:r>
            <a:r>
              <a:rPr lang="zh-CN" altLang="en-US" sz="100"/>
              <a:t> </a:t>
            </a:r>
            <a:r>
              <a:rPr lang="zh-CN" altLang="en-US" sz="3200"/>
              <a:t>作</a:t>
            </a:r>
            <a:r>
              <a:rPr lang="zh-CN" altLang="en-US" sz="3200" dirty="0"/>
              <a:t>内容</a:t>
            </a:r>
            <a:endParaRPr lang="en-US" altLang="zh-CN" sz="3200" dirty="0"/>
          </a:p>
        </p:txBody>
      </p:sp>
      <p:sp>
        <p:nvSpPr>
          <p:cNvPr id="38" name="îṡḷîḓè">
            <a:extLst>
              <a:ext uri="{FF2B5EF4-FFF2-40B4-BE49-F238E27FC236}">
                <a16:creationId xmlns:a16="http://schemas.microsoft.com/office/drawing/2014/main" id="{0BE99708-1933-4CC2-A591-43FED216F45C}"/>
              </a:ext>
            </a:extLst>
          </p:cNvPr>
          <p:cNvSpPr txBox="1"/>
          <p:nvPr/>
        </p:nvSpPr>
        <p:spPr>
          <a:xfrm>
            <a:off x="659457" y="1968500"/>
            <a:ext cx="4391937" cy="846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经历多个季度的调整与改进，我们今年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业绩增长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明显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，接下来将从多个角度，多个方面展开。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işľíḋé">
            <a:extLst>
              <a:ext uri="{FF2B5EF4-FFF2-40B4-BE49-F238E27FC236}">
                <a16:creationId xmlns:a16="http://schemas.microsoft.com/office/drawing/2014/main" id="{E9BF4BEA-1538-434D-8466-D55EA540DA4A}"/>
              </a:ext>
            </a:extLst>
          </p:cNvPr>
          <p:cNvSpPr/>
          <p:nvPr/>
        </p:nvSpPr>
        <p:spPr>
          <a:xfrm>
            <a:off x="0" y="1377950"/>
            <a:ext cx="495300" cy="355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íŝlîḑê">
            <a:extLst>
              <a:ext uri="{FF2B5EF4-FFF2-40B4-BE49-F238E27FC236}">
                <a16:creationId xmlns:a16="http://schemas.microsoft.com/office/drawing/2014/main" id="{79108BB4-23AA-4C70-90D2-18D92A7856F3}"/>
              </a:ext>
            </a:extLst>
          </p:cNvPr>
          <p:cNvCxnSpPr>
            <a:cxnSpLocks/>
          </p:cNvCxnSpPr>
          <p:nvPr/>
        </p:nvCxnSpPr>
        <p:spPr>
          <a:xfrm>
            <a:off x="2505648" y="3547741"/>
            <a:ext cx="0" cy="1274843"/>
          </a:xfrm>
          <a:prstGeom prst="line">
            <a:avLst/>
          </a:prstGeom>
          <a:noFill/>
          <a:ln w="6350" cap="rnd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íṩ1íḑe">
            <a:extLst>
              <a:ext uri="{FF2B5EF4-FFF2-40B4-BE49-F238E27FC236}">
                <a16:creationId xmlns:a16="http://schemas.microsoft.com/office/drawing/2014/main" id="{A3FBF55E-B14C-417F-80C8-CC8A9ECA8DC4}"/>
              </a:ext>
            </a:extLst>
          </p:cNvPr>
          <p:cNvCxnSpPr>
            <a:cxnSpLocks/>
          </p:cNvCxnSpPr>
          <p:nvPr/>
        </p:nvCxnSpPr>
        <p:spPr>
          <a:xfrm>
            <a:off x="4315975" y="3547741"/>
            <a:ext cx="0" cy="1533427"/>
          </a:xfrm>
          <a:prstGeom prst="line">
            <a:avLst/>
          </a:prstGeom>
          <a:noFill/>
          <a:ln w="6350" cap="rnd">
            <a:solidFill>
              <a:schemeClr val="accent6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ïSļïḓê">
            <a:extLst>
              <a:ext uri="{FF2B5EF4-FFF2-40B4-BE49-F238E27FC236}">
                <a16:creationId xmlns:a16="http://schemas.microsoft.com/office/drawing/2014/main" id="{173529CD-3083-44D6-B674-217102B16B96}"/>
              </a:ext>
            </a:extLst>
          </p:cNvPr>
          <p:cNvCxnSpPr>
            <a:cxnSpLocks/>
          </p:cNvCxnSpPr>
          <p:nvPr/>
        </p:nvCxnSpPr>
        <p:spPr>
          <a:xfrm>
            <a:off x="6095999" y="3567111"/>
            <a:ext cx="0" cy="1274843"/>
          </a:xfrm>
          <a:prstGeom prst="line">
            <a:avLst/>
          </a:prstGeom>
          <a:noFill/>
          <a:ln w="6350" cap="rnd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íSľïḍè">
            <a:extLst>
              <a:ext uri="{FF2B5EF4-FFF2-40B4-BE49-F238E27FC236}">
                <a16:creationId xmlns:a16="http://schemas.microsoft.com/office/drawing/2014/main" id="{13B4D8E3-4469-428A-9A6E-31C310ABBE3E}"/>
              </a:ext>
            </a:extLst>
          </p:cNvPr>
          <p:cNvCxnSpPr>
            <a:cxnSpLocks/>
          </p:cNvCxnSpPr>
          <p:nvPr/>
        </p:nvCxnSpPr>
        <p:spPr>
          <a:xfrm>
            <a:off x="7876023" y="3567111"/>
            <a:ext cx="0" cy="1274843"/>
          </a:xfrm>
          <a:prstGeom prst="line">
            <a:avLst/>
          </a:prstGeom>
          <a:noFill/>
          <a:ln w="6350" cap="rnd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îşḷídê">
            <a:extLst>
              <a:ext uri="{FF2B5EF4-FFF2-40B4-BE49-F238E27FC236}">
                <a16:creationId xmlns:a16="http://schemas.microsoft.com/office/drawing/2014/main" id="{9357E578-B578-41D5-BE2A-CD37683A5F66}"/>
              </a:ext>
            </a:extLst>
          </p:cNvPr>
          <p:cNvCxnSpPr>
            <a:cxnSpLocks/>
          </p:cNvCxnSpPr>
          <p:nvPr/>
        </p:nvCxnSpPr>
        <p:spPr>
          <a:xfrm>
            <a:off x="9686352" y="3597389"/>
            <a:ext cx="0" cy="1274843"/>
          </a:xfrm>
          <a:prstGeom prst="line">
            <a:avLst/>
          </a:prstGeom>
          <a:noFill/>
          <a:ln w="6350" cap="rnd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ïṥḷíďè">
            <a:extLst>
              <a:ext uri="{FF2B5EF4-FFF2-40B4-BE49-F238E27FC236}">
                <a16:creationId xmlns:a16="http://schemas.microsoft.com/office/drawing/2014/main" id="{93BB6752-DAF4-4692-BF4F-101DBABBDCA8}"/>
              </a:ext>
            </a:extLst>
          </p:cNvPr>
          <p:cNvSpPr txBox="1"/>
          <p:nvPr/>
        </p:nvSpPr>
        <p:spPr>
          <a:xfrm>
            <a:off x="1749547" y="3237346"/>
            <a:ext cx="1512201" cy="37894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algn="ctr" defTabSz="914354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/>
              <a:t>选题</a:t>
            </a:r>
            <a:r>
              <a:rPr lang="zh-CN" altLang="en-US" sz="100"/>
              <a:t> </a:t>
            </a:r>
            <a:r>
              <a:rPr lang="zh-CN" altLang="en-US" sz="1600"/>
              <a:t>规划</a:t>
            </a:r>
            <a:endParaRPr lang="en-US" altLang="zh-CN" sz="1600" dirty="0"/>
          </a:p>
        </p:txBody>
      </p:sp>
      <p:grpSp>
        <p:nvGrpSpPr>
          <p:cNvPr id="47" name="ïşľîḋê">
            <a:extLst>
              <a:ext uri="{FF2B5EF4-FFF2-40B4-BE49-F238E27FC236}">
                <a16:creationId xmlns:a16="http://schemas.microsoft.com/office/drawing/2014/main" id="{B00ED719-C187-4A90-A009-C3008CE2A389}"/>
              </a:ext>
            </a:extLst>
          </p:cNvPr>
          <p:cNvGrpSpPr/>
          <p:nvPr/>
        </p:nvGrpSpPr>
        <p:grpSpPr>
          <a:xfrm>
            <a:off x="1700351" y="4237869"/>
            <a:ext cx="1610594" cy="1643996"/>
            <a:chOff x="1195332" y="3960679"/>
            <a:chExt cx="1736754" cy="1772772"/>
          </a:xfrm>
        </p:grpSpPr>
        <p:sp>
          <p:nvSpPr>
            <p:cNvPr id="65" name="iṡḷîḓé">
              <a:extLst>
                <a:ext uri="{FF2B5EF4-FFF2-40B4-BE49-F238E27FC236}">
                  <a16:creationId xmlns:a16="http://schemas.microsoft.com/office/drawing/2014/main" id="{367A2E1F-3218-4584-A365-C01B2534CF72}"/>
                </a:ext>
              </a:extLst>
            </p:cNvPr>
            <p:cNvSpPr/>
            <p:nvPr/>
          </p:nvSpPr>
          <p:spPr>
            <a:xfrm>
              <a:off x="1703709" y="3960679"/>
              <a:ext cx="720000" cy="72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1600">
                  <a:solidFill>
                    <a:schemeClr val="bg1"/>
                  </a:solidFill>
                </a:rPr>
                <a:t>0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600">
                  <a:solidFill>
                    <a:schemeClr val="bg1"/>
                  </a:solidFill>
                </a:rPr>
                <a:t>1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6" name="îś1îďe">
              <a:extLst>
                <a:ext uri="{FF2B5EF4-FFF2-40B4-BE49-F238E27FC236}">
                  <a16:creationId xmlns:a16="http://schemas.microsoft.com/office/drawing/2014/main" id="{ADAA3C07-85FD-4F8F-A49B-1311B51BD02B}"/>
                </a:ext>
              </a:extLst>
            </p:cNvPr>
            <p:cNvSpPr/>
            <p:nvPr/>
          </p:nvSpPr>
          <p:spPr>
            <a:xfrm>
              <a:off x="1195332" y="4870034"/>
              <a:ext cx="1736754" cy="863417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制</a:t>
              </a:r>
              <a:r>
                <a:rPr lang="zh-CN" altLang="en-US" sz="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定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公众号内容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8" name="iṥlïdé">
            <a:extLst>
              <a:ext uri="{FF2B5EF4-FFF2-40B4-BE49-F238E27FC236}">
                <a16:creationId xmlns:a16="http://schemas.microsoft.com/office/drawing/2014/main" id="{B278C241-FF90-4F0B-98AF-FA055A635FEB}"/>
              </a:ext>
            </a:extLst>
          </p:cNvPr>
          <p:cNvSpPr txBox="1"/>
          <p:nvPr/>
        </p:nvSpPr>
        <p:spPr>
          <a:xfrm>
            <a:off x="3562961" y="3241714"/>
            <a:ext cx="1506028" cy="374571"/>
          </a:xfrm>
          <a:prstGeom prst="round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整</a:t>
            </a:r>
            <a:r>
              <a:rPr lang="zh-CN" altLang="en-US" sz="100" b="1">
                <a:solidFill>
                  <a:schemeClr val="bg1"/>
                </a:solidFill>
              </a:rPr>
              <a:t> </a:t>
            </a:r>
            <a:r>
              <a:rPr lang="zh-CN" altLang="en-US" sz="1600" b="1">
                <a:solidFill>
                  <a:schemeClr val="bg1"/>
                </a:solidFill>
              </a:rPr>
              <a:t>理</a:t>
            </a:r>
            <a:r>
              <a:rPr lang="zh-CN" altLang="en-US" sz="1600" b="1" dirty="0">
                <a:solidFill>
                  <a:schemeClr val="bg1"/>
                </a:solidFill>
              </a:rPr>
              <a:t>素材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grpSp>
        <p:nvGrpSpPr>
          <p:cNvPr id="49" name="iSľiḍe">
            <a:extLst>
              <a:ext uri="{FF2B5EF4-FFF2-40B4-BE49-F238E27FC236}">
                <a16:creationId xmlns:a16="http://schemas.microsoft.com/office/drawing/2014/main" id="{0CD298C1-FF36-435B-BD45-856ADF27C2A8}"/>
              </a:ext>
            </a:extLst>
          </p:cNvPr>
          <p:cNvGrpSpPr/>
          <p:nvPr/>
        </p:nvGrpSpPr>
        <p:grpSpPr>
          <a:xfrm>
            <a:off x="3540982" y="4744720"/>
            <a:ext cx="1399318" cy="1643996"/>
            <a:chOff x="3206238" y="3960679"/>
            <a:chExt cx="1508929" cy="1772772"/>
          </a:xfrm>
        </p:grpSpPr>
        <p:sp>
          <p:nvSpPr>
            <p:cNvPr id="63" name="íṣ1iḓê">
              <a:extLst>
                <a:ext uri="{FF2B5EF4-FFF2-40B4-BE49-F238E27FC236}">
                  <a16:creationId xmlns:a16="http://schemas.microsoft.com/office/drawing/2014/main" id="{05CC849A-937D-4720-B922-9F40506162E3}"/>
                </a:ext>
              </a:extLst>
            </p:cNvPr>
            <p:cNvSpPr/>
            <p:nvPr/>
          </p:nvSpPr>
          <p:spPr>
            <a:xfrm>
              <a:off x="3681937" y="3960679"/>
              <a:ext cx="720000" cy="720000"/>
            </a:xfrm>
            <a:prstGeom prst="ellipse">
              <a:avLst/>
            </a:prstGeom>
            <a:solidFill>
              <a:schemeClr val="accent6"/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1600">
                  <a:solidFill>
                    <a:schemeClr val="bg1"/>
                  </a:solidFill>
                </a:rPr>
                <a:t>0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600">
                  <a:solidFill>
                    <a:schemeClr val="bg1"/>
                  </a:solidFill>
                </a:rPr>
                <a:t>2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4" name="íṣḷîḑe">
              <a:extLst>
                <a:ext uri="{FF2B5EF4-FFF2-40B4-BE49-F238E27FC236}">
                  <a16:creationId xmlns:a16="http://schemas.microsoft.com/office/drawing/2014/main" id="{66495B6A-49E1-4CA1-94A3-1E99A6603D1F}"/>
                </a:ext>
              </a:extLst>
            </p:cNvPr>
            <p:cNvSpPr/>
            <p:nvPr/>
          </p:nvSpPr>
          <p:spPr>
            <a:xfrm>
              <a:off x="3206238" y="4870035"/>
              <a:ext cx="1508929" cy="863416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将收</a:t>
              </a:r>
              <a:r>
                <a:rPr lang="zh-CN" altLang="en-US" sz="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集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与相关题材相符的信息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0" name="îS1iḑê">
            <a:extLst>
              <a:ext uri="{FF2B5EF4-FFF2-40B4-BE49-F238E27FC236}">
                <a16:creationId xmlns:a16="http://schemas.microsoft.com/office/drawing/2014/main" id="{47D6B064-63D7-40CF-953E-273B5A97F3DB}"/>
              </a:ext>
            </a:extLst>
          </p:cNvPr>
          <p:cNvSpPr txBox="1"/>
          <p:nvPr/>
        </p:nvSpPr>
        <p:spPr>
          <a:xfrm>
            <a:off x="5339899" y="3237346"/>
            <a:ext cx="1512201" cy="37894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algn="ctr" defTabSz="914354"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/>
              <a:t>编</a:t>
            </a:r>
            <a:r>
              <a:rPr lang="zh-CN" altLang="en-US" sz="100"/>
              <a:t> </a:t>
            </a:r>
            <a:r>
              <a:rPr lang="zh-CN" altLang="en-US"/>
              <a:t>辑素材</a:t>
            </a:r>
            <a:endParaRPr lang="en-US" altLang="zh-CN" dirty="0"/>
          </a:p>
        </p:txBody>
      </p:sp>
      <p:grpSp>
        <p:nvGrpSpPr>
          <p:cNvPr id="51" name="î$ļîdè">
            <a:extLst>
              <a:ext uri="{FF2B5EF4-FFF2-40B4-BE49-F238E27FC236}">
                <a16:creationId xmlns:a16="http://schemas.microsoft.com/office/drawing/2014/main" id="{11341D3B-F6DD-4EE1-B678-73525B8019CE}"/>
              </a:ext>
            </a:extLst>
          </p:cNvPr>
          <p:cNvGrpSpPr/>
          <p:nvPr/>
        </p:nvGrpSpPr>
        <p:grpSpPr>
          <a:xfrm>
            <a:off x="5321006" y="4237868"/>
            <a:ext cx="1549986" cy="1643997"/>
            <a:chOff x="5333070" y="3960678"/>
            <a:chExt cx="1671399" cy="1772773"/>
          </a:xfrm>
        </p:grpSpPr>
        <p:sp>
          <p:nvSpPr>
            <p:cNvPr id="61" name="i$ḻïḓe">
              <a:extLst>
                <a:ext uri="{FF2B5EF4-FFF2-40B4-BE49-F238E27FC236}">
                  <a16:creationId xmlns:a16="http://schemas.microsoft.com/office/drawing/2014/main" id="{1D702BDF-2874-4AF5-9AA8-7AE070B2436C}"/>
                </a:ext>
              </a:extLst>
            </p:cNvPr>
            <p:cNvSpPr/>
            <p:nvPr/>
          </p:nvSpPr>
          <p:spPr>
            <a:xfrm>
              <a:off x="5808768" y="3960678"/>
              <a:ext cx="720000" cy="72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1600">
                  <a:solidFill>
                    <a:schemeClr val="bg1"/>
                  </a:solidFill>
                </a:rPr>
                <a:t>0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600">
                  <a:solidFill>
                    <a:schemeClr val="bg1"/>
                  </a:solidFill>
                </a:rPr>
                <a:t>3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2" name="íş1îde">
              <a:extLst>
                <a:ext uri="{FF2B5EF4-FFF2-40B4-BE49-F238E27FC236}">
                  <a16:creationId xmlns:a16="http://schemas.microsoft.com/office/drawing/2014/main" id="{F3892F45-3F9E-4421-AB2B-7ED154D270B9}"/>
                </a:ext>
              </a:extLst>
            </p:cNvPr>
            <p:cNvSpPr/>
            <p:nvPr/>
          </p:nvSpPr>
          <p:spPr>
            <a:xfrm>
              <a:off x="5333070" y="4870034"/>
              <a:ext cx="1671399" cy="863417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对收集</a:t>
              </a:r>
              <a:r>
                <a:rPr lang="zh-CN" altLang="en-US" sz="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视频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进行设计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2" name="îṣľíḋè">
            <a:extLst>
              <a:ext uri="{FF2B5EF4-FFF2-40B4-BE49-F238E27FC236}">
                <a16:creationId xmlns:a16="http://schemas.microsoft.com/office/drawing/2014/main" id="{F3D27C16-6A7B-4C52-AB99-90B487CE1219}"/>
              </a:ext>
            </a:extLst>
          </p:cNvPr>
          <p:cNvSpPr txBox="1"/>
          <p:nvPr/>
        </p:nvSpPr>
        <p:spPr>
          <a:xfrm>
            <a:off x="7159468" y="3241714"/>
            <a:ext cx="1433111" cy="37894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algn="ctr" defTabSz="914354"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/>
              <a:t>编</a:t>
            </a:r>
            <a:r>
              <a:rPr lang="zh-CN" altLang="en-US" sz="100"/>
              <a:t> </a:t>
            </a:r>
            <a:r>
              <a:rPr lang="zh-CN" altLang="en-US"/>
              <a:t>写内容</a:t>
            </a:r>
            <a:endParaRPr lang="en-US" altLang="zh-CN" dirty="0"/>
          </a:p>
        </p:txBody>
      </p:sp>
      <p:grpSp>
        <p:nvGrpSpPr>
          <p:cNvPr id="53" name="íṥ1iḋê">
            <a:extLst>
              <a:ext uri="{FF2B5EF4-FFF2-40B4-BE49-F238E27FC236}">
                <a16:creationId xmlns:a16="http://schemas.microsoft.com/office/drawing/2014/main" id="{4BC74F4C-3370-4C6E-8AE2-32E9F8D1719C}"/>
              </a:ext>
            </a:extLst>
          </p:cNvPr>
          <p:cNvGrpSpPr/>
          <p:nvPr/>
        </p:nvGrpSpPr>
        <p:grpSpPr>
          <a:xfrm>
            <a:off x="7101030" y="4237869"/>
            <a:ext cx="1549986" cy="1643996"/>
            <a:chOff x="7321369" y="3960679"/>
            <a:chExt cx="1671399" cy="1772772"/>
          </a:xfrm>
        </p:grpSpPr>
        <p:sp>
          <p:nvSpPr>
            <p:cNvPr id="59" name="íšľîḑe">
              <a:extLst>
                <a:ext uri="{FF2B5EF4-FFF2-40B4-BE49-F238E27FC236}">
                  <a16:creationId xmlns:a16="http://schemas.microsoft.com/office/drawing/2014/main" id="{80838FAE-44E2-44EB-B25E-65329CA3A0B7}"/>
                </a:ext>
              </a:extLst>
            </p:cNvPr>
            <p:cNvSpPr/>
            <p:nvPr/>
          </p:nvSpPr>
          <p:spPr>
            <a:xfrm>
              <a:off x="7797068" y="3960679"/>
              <a:ext cx="720000" cy="72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1600">
                  <a:solidFill>
                    <a:schemeClr val="bg1"/>
                  </a:solidFill>
                </a:rPr>
                <a:t>0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600">
                  <a:solidFill>
                    <a:schemeClr val="bg1"/>
                  </a:solidFill>
                </a:rPr>
                <a:t>4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0" name="íşļïďé">
              <a:extLst>
                <a:ext uri="{FF2B5EF4-FFF2-40B4-BE49-F238E27FC236}">
                  <a16:creationId xmlns:a16="http://schemas.microsoft.com/office/drawing/2014/main" id="{BDEA0AF8-EBD6-4839-B78E-8FA7FF3A8419}"/>
                </a:ext>
              </a:extLst>
            </p:cNvPr>
            <p:cNvSpPr/>
            <p:nvPr/>
          </p:nvSpPr>
          <p:spPr>
            <a:xfrm>
              <a:off x="7321369" y="4870034"/>
              <a:ext cx="1671399" cy="863417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对收集</a:t>
              </a:r>
              <a:r>
                <a:rPr lang="zh-CN" altLang="en-US" sz="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文案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进行编写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4" name="ïṥḻîḋé">
            <a:extLst>
              <a:ext uri="{FF2B5EF4-FFF2-40B4-BE49-F238E27FC236}">
                <a16:creationId xmlns:a16="http://schemas.microsoft.com/office/drawing/2014/main" id="{0066A342-91E8-48AC-A57F-4984370CFB59}"/>
              </a:ext>
            </a:extLst>
          </p:cNvPr>
          <p:cNvSpPr txBox="1"/>
          <p:nvPr/>
        </p:nvSpPr>
        <p:spPr>
          <a:xfrm>
            <a:off x="8930252" y="3241714"/>
            <a:ext cx="1512201" cy="37457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algn="ctr" defTabSz="914354"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/>
              <a:t>营</a:t>
            </a:r>
            <a:r>
              <a:rPr lang="zh-CN" altLang="en-US" sz="100"/>
              <a:t> </a:t>
            </a:r>
            <a:r>
              <a:rPr lang="zh-CN" altLang="en-US"/>
              <a:t>销推广</a:t>
            </a:r>
            <a:endParaRPr lang="en-US" altLang="zh-CN" dirty="0"/>
          </a:p>
        </p:txBody>
      </p:sp>
      <p:grpSp>
        <p:nvGrpSpPr>
          <p:cNvPr id="55" name="išḻïḑe">
            <a:extLst>
              <a:ext uri="{FF2B5EF4-FFF2-40B4-BE49-F238E27FC236}">
                <a16:creationId xmlns:a16="http://schemas.microsoft.com/office/drawing/2014/main" id="{8C01CAFF-913F-4AB1-8AF1-0DCDA669C353}"/>
              </a:ext>
            </a:extLst>
          </p:cNvPr>
          <p:cNvGrpSpPr/>
          <p:nvPr/>
        </p:nvGrpSpPr>
        <p:grpSpPr>
          <a:xfrm>
            <a:off x="9116778" y="4237869"/>
            <a:ext cx="1139146" cy="1643996"/>
            <a:chOff x="9574000" y="3960679"/>
            <a:chExt cx="1228377" cy="1772772"/>
          </a:xfrm>
        </p:grpSpPr>
        <p:sp>
          <p:nvSpPr>
            <p:cNvPr id="57" name="íṡḻídé">
              <a:extLst>
                <a:ext uri="{FF2B5EF4-FFF2-40B4-BE49-F238E27FC236}">
                  <a16:creationId xmlns:a16="http://schemas.microsoft.com/office/drawing/2014/main" id="{1FCEFCF4-A3D4-4F3F-B79A-6EB0523CF047}"/>
                </a:ext>
              </a:extLst>
            </p:cNvPr>
            <p:cNvSpPr/>
            <p:nvPr/>
          </p:nvSpPr>
          <p:spPr>
            <a:xfrm>
              <a:off x="9828188" y="3960679"/>
              <a:ext cx="720000" cy="72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1600">
                  <a:solidFill>
                    <a:schemeClr val="bg1"/>
                  </a:solidFill>
                </a:rPr>
                <a:t>0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600">
                  <a:solidFill>
                    <a:schemeClr val="bg1"/>
                  </a:solidFill>
                </a:rPr>
                <a:t>5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58" name="íSḻïḍê">
              <a:extLst>
                <a:ext uri="{FF2B5EF4-FFF2-40B4-BE49-F238E27FC236}">
                  <a16:creationId xmlns:a16="http://schemas.microsoft.com/office/drawing/2014/main" id="{8C56AE75-7985-49EF-AE4C-F7BA1B0B663F}"/>
                </a:ext>
              </a:extLst>
            </p:cNvPr>
            <p:cNvSpPr/>
            <p:nvPr/>
          </p:nvSpPr>
          <p:spPr>
            <a:xfrm>
              <a:off x="9574000" y="4870035"/>
              <a:ext cx="1228377" cy="863416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通过活</a:t>
              </a:r>
              <a:r>
                <a:rPr lang="zh-CN" altLang="en-US" sz="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zh-CN" altLang="en-US" sz="11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动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和广告实现推广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62284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ľ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ŝḷïḍé">
            <a:extLst>
              <a:ext uri="{FF2B5EF4-FFF2-40B4-BE49-F238E27FC236}">
                <a16:creationId xmlns:a16="http://schemas.microsoft.com/office/drawing/2014/main" id="{93BB1CC1-C43B-486A-A8A6-C85CC5F1A4DE}"/>
              </a:ext>
            </a:extLst>
          </p:cNvPr>
          <p:cNvSpPr/>
          <p:nvPr/>
        </p:nvSpPr>
        <p:spPr>
          <a:xfrm>
            <a:off x="4914825" y="1666799"/>
            <a:ext cx="2362351" cy="2362351"/>
          </a:xfrm>
          <a:prstGeom prst="ellipse">
            <a:avLst/>
          </a:prstGeom>
          <a:solidFill>
            <a:schemeClr val="accent6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íşlídè">
            <a:extLst>
              <a:ext uri="{FF2B5EF4-FFF2-40B4-BE49-F238E27FC236}">
                <a16:creationId xmlns:a16="http://schemas.microsoft.com/office/drawing/2014/main" id="{ABAC40FD-622A-4DEF-8659-8BED7751FDF3}"/>
              </a:ext>
            </a:extLst>
          </p:cNvPr>
          <p:cNvSpPr/>
          <p:nvPr/>
        </p:nvSpPr>
        <p:spPr>
          <a:xfrm>
            <a:off x="4914825" y="1948753"/>
            <a:ext cx="2362351" cy="179844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Pct val="25000"/>
            </a:pPr>
            <a:r>
              <a:rPr lang="zh-CN" altLang="en-US" sz="3200" b="1">
                <a:solidFill>
                  <a:schemeClr val="bg1"/>
                </a:solidFill>
              </a:rPr>
              <a:t>多个</a:t>
            </a:r>
            <a:r>
              <a:rPr lang="zh-CN" altLang="en-US" sz="100" b="1">
                <a:solidFill>
                  <a:schemeClr val="bg1"/>
                </a:solidFill>
              </a:rPr>
              <a:t> </a:t>
            </a:r>
            <a:r>
              <a:rPr lang="zh-CN" altLang="en-US" sz="3200" b="1">
                <a:solidFill>
                  <a:schemeClr val="bg1"/>
                </a:solidFill>
              </a:rPr>
              <a:t>渠道</a:t>
            </a:r>
            <a:endParaRPr lang="en-US" altLang="zh-CN" sz="3200" b="1" dirty="0">
              <a:solidFill>
                <a:schemeClr val="bg1"/>
              </a:solidFill>
            </a:endParaRPr>
          </a:p>
        </p:txBody>
      </p:sp>
      <p:grpSp>
        <p:nvGrpSpPr>
          <p:cNvPr id="4" name="iṩlíḍe">
            <a:extLst>
              <a:ext uri="{FF2B5EF4-FFF2-40B4-BE49-F238E27FC236}">
                <a16:creationId xmlns:a16="http://schemas.microsoft.com/office/drawing/2014/main" id="{DA1AB031-9659-469F-8FEE-181FDE0E41BC}"/>
              </a:ext>
            </a:extLst>
          </p:cNvPr>
          <p:cNvGrpSpPr/>
          <p:nvPr/>
        </p:nvGrpSpPr>
        <p:grpSpPr>
          <a:xfrm>
            <a:off x="5873889" y="4610239"/>
            <a:ext cx="444222" cy="444220"/>
            <a:chOff x="3927678" y="908189"/>
            <a:chExt cx="444222" cy="444220"/>
          </a:xfrm>
        </p:grpSpPr>
        <p:sp>
          <p:nvSpPr>
            <p:cNvPr id="5" name="íSḻiḑê">
              <a:extLst>
                <a:ext uri="{FF2B5EF4-FFF2-40B4-BE49-F238E27FC236}">
                  <a16:creationId xmlns:a16="http://schemas.microsoft.com/office/drawing/2014/main" id="{C9A839FC-80C1-470D-A5F0-3B582A137836}"/>
                </a:ext>
              </a:extLst>
            </p:cNvPr>
            <p:cNvSpPr/>
            <p:nvPr/>
          </p:nvSpPr>
          <p:spPr>
            <a:xfrm>
              <a:off x="3927678" y="908189"/>
              <a:ext cx="444222" cy="444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îS1iḓé">
              <a:extLst>
                <a:ext uri="{FF2B5EF4-FFF2-40B4-BE49-F238E27FC236}">
                  <a16:creationId xmlns:a16="http://schemas.microsoft.com/office/drawing/2014/main" id="{F0A6374E-875C-4E27-9841-82F08EA1562A}"/>
                </a:ext>
              </a:extLst>
            </p:cNvPr>
            <p:cNvSpPr/>
            <p:nvPr/>
          </p:nvSpPr>
          <p:spPr bwMode="auto">
            <a:xfrm>
              <a:off x="4047009" y="1053214"/>
              <a:ext cx="205561" cy="15417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í$ļïḍê">
            <a:extLst>
              <a:ext uri="{FF2B5EF4-FFF2-40B4-BE49-F238E27FC236}">
                <a16:creationId xmlns:a16="http://schemas.microsoft.com/office/drawing/2014/main" id="{44AEB6A8-D401-4A34-845E-BD775FDCA52E}"/>
              </a:ext>
            </a:extLst>
          </p:cNvPr>
          <p:cNvGrpSpPr/>
          <p:nvPr/>
        </p:nvGrpSpPr>
        <p:grpSpPr>
          <a:xfrm>
            <a:off x="4147511" y="3521687"/>
            <a:ext cx="444222" cy="444220"/>
            <a:chOff x="4730681" y="908189"/>
            <a:chExt cx="444222" cy="444220"/>
          </a:xfrm>
        </p:grpSpPr>
        <p:sp>
          <p:nvSpPr>
            <p:cNvPr id="8" name="íṡ1ide">
              <a:extLst>
                <a:ext uri="{FF2B5EF4-FFF2-40B4-BE49-F238E27FC236}">
                  <a16:creationId xmlns:a16="http://schemas.microsoft.com/office/drawing/2014/main" id="{A83917A1-B2AF-4B17-BA0F-D0ACBDE655A1}"/>
                </a:ext>
              </a:extLst>
            </p:cNvPr>
            <p:cNvSpPr/>
            <p:nvPr/>
          </p:nvSpPr>
          <p:spPr>
            <a:xfrm>
              <a:off x="4730681" y="908189"/>
              <a:ext cx="444222" cy="444220"/>
            </a:xfrm>
            <a:prstGeom prst="ellipse">
              <a:avLst/>
            </a:prstGeom>
            <a:solidFill>
              <a:schemeClr val="accent6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işḻîďê">
              <a:extLst>
                <a:ext uri="{FF2B5EF4-FFF2-40B4-BE49-F238E27FC236}">
                  <a16:creationId xmlns:a16="http://schemas.microsoft.com/office/drawing/2014/main" id="{A6C3411F-2B31-4976-90E8-5E12CDE5002F}"/>
                </a:ext>
              </a:extLst>
            </p:cNvPr>
            <p:cNvSpPr/>
            <p:nvPr/>
          </p:nvSpPr>
          <p:spPr bwMode="auto">
            <a:xfrm>
              <a:off x="4850012" y="1044733"/>
              <a:ext cx="205561" cy="171132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10" name="íṡliḍè">
            <a:extLst>
              <a:ext uri="{FF2B5EF4-FFF2-40B4-BE49-F238E27FC236}">
                <a16:creationId xmlns:a16="http://schemas.microsoft.com/office/drawing/2014/main" id="{6049B125-FBBD-4769-8441-010A9EB05215}"/>
              </a:ext>
            </a:extLst>
          </p:cNvPr>
          <p:cNvGrpSpPr/>
          <p:nvPr/>
        </p:nvGrpSpPr>
        <p:grpSpPr>
          <a:xfrm>
            <a:off x="4147511" y="1582876"/>
            <a:ext cx="444222" cy="444220"/>
            <a:chOff x="5533684" y="908189"/>
            <a:chExt cx="444222" cy="444220"/>
          </a:xfrm>
        </p:grpSpPr>
        <p:sp>
          <p:nvSpPr>
            <p:cNvPr id="11" name="iṥlïḋè">
              <a:extLst>
                <a:ext uri="{FF2B5EF4-FFF2-40B4-BE49-F238E27FC236}">
                  <a16:creationId xmlns:a16="http://schemas.microsoft.com/office/drawing/2014/main" id="{D9D18569-C7D8-4F3C-B18E-A85C434BEDFD}"/>
                </a:ext>
              </a:extLst>
            </p:cNvPr>
            <p:cNvSpPr/>
            <p:nvPr/>
          </p:nvSpPr>
          <p:spPr>
            <a:xfrm>
              <a:off x="5533684" y="908189"/>
              <a:ext cx="444222" cy="444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îslïdê">
              <a:extLst>
                <a:ext uri="{FF2B5EF4-FFF2-40B4-BE49-F238E27FC236}">
                  <a16:creationId xmlns:a16="http://schemas.microsoft.com/office/drawing/2014/main" id="{9D02EA39-FFF4-4885-AABC-BA919807ED29}"/>
                </a:ext>
              </a:extLst>
            </p:cNvPr>
            <p:cNvSpPr/>
            <p:nvPr/>
          </p:nvSpPr>
          <p:spPr bwMode="auto">
            <a:xfrm>
              <a:off x="5653014" y="1036696"/>
              <a:ext cx="205561" cy="187207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/>
            </a:p>
          </p:txBody>
        </p:sp>
      </p:grpSp>
      <p:sp>
        <p:nvSpPr>
          <p:cNvPr id="13" name="ïs1íde">
            <a:extLst>
              <a:ext uri="{FF2B5EF4-FFF2-40B4-BE49-F238E27FC236}">
                <a16:creationId xmlns:a16="http://schemas.microsoft.com/office/drawing/2014/main" id="{3B5C523A-306C-4D44-8531-ABB7A892A6B7}"/>
              </a:ext>
            </a:extLst>
          </p:cNvPr>
          <p:cNvSpPr txBox="1"/>
          <p:nvPr/>
        </p:nvSpPr>
        <p:spPr>
          <a:xfrm>
            <a:off x="4491038" y="5459820"/>
            <a:ext cx="3209925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defRPr>
            </a:lvl1pPr>
          </a:lstStyle>
          <a:p>
            <a:pPr algn="ctr"/>
            <a:r>
              <a:rPr lang="zh-CN" altLang="en-US" dirty="0"/>
              <a:t>点击输入简要文字解说，解说文字尽量概括精炼，言简意赅，不用多余</a:t>
            </a:r>
            <a:r>
              <a:rPr lang="zh-CN" altLang="en-US"/>
              <a:t>的文字</a:t>
            </a:r>
            <a:r>
              <a:rPr lang="zh-CN" altLang="en-US" sz="100"/>
              <a:t> </a:t>
            </a:r>
            <a:r>
              <a:rPr lang="zh-CN" altLang="en-US"/>
              <a:t>修饰</a:t>
            </a:r>
            <a:endParaRPr lang="en-US" altLang="zh-CN" dirty="0"/>
          </a:p>
        </p:txBody>
      </p:sp>
      <p:sp>
        <p:nvSpPr>
          <p:cNvPr id="14" name="isḻïďé">
            <a:extLst>
              <a:ext uri="{FF2B5EF4-FFF2-40B4-BE49-F238E27FC236}">
                <a16:creationId xmlns:a16="http://schemas.microsoft.com/office/drawing/2014/main" id="{22AA1EEA-AED9-4900-BD51-B56470B1FE68}"/>
              </a:ext>
            </a:extLst>
          </p:cNvPr>
          <p:cNvSpPr txBox="1"/>
          <p:nvPr/>
        </p:nvSpPr>
        <p:spPr>
          <a:xfrm>
            <a:off x="4491038" y="5114304"/>
            <a:ext cx="3209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内部</a:t>
            </a:r>
            <a:r>
              <a:rPr kumimoji="0" lang="zh-CN" altLang="en-US" sz="1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渠道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16" name="ïS1iḓè">
            <a:extLst>
              <a:ext uri="{FF2B5EF4-FFF2-40B4-BE49-F238E27FC236}">
                <a16:creationId xmlns:a16="http://schemas.microsoft.com/office/drawing/2014/main" id="{737D3175-BA70-4F40-80F7-7344E8DFCC29}"/>
              </a:ext>
            </a:extLst>
          </p:cNvPr>
          <p:cNvGrpSpPr/>
          <p:nvPr/>
        </p:nvGrpSpPr>
        <p:grpSpPr>
          <a:xfrm>
            <a:off x="7600267" y="3521687"/>
            <a:ext cx="444222" cy="444220"/>
            <a:chOff x="7139690" y="908189"/>
            <a:chExt cx="444222" cy="444220"/>
          </a:xfrm>
        </p:grpSpPr>
        <p:sp>
          <p:nvSpPr>
            <p:cNvPr id="19" name="isḷiḓê">
              <a:extLst>
                <a:ext uri="{FF2B5EF4-FFF2-40B4-BE49-F238E27FC236}">
                  <a16:creationId xmlns:a16="http://schemas.microsoft.com/office/drawing/2014/main" id="{867AD0A3-BEAA-4A5F-8D07-539CD34F0B94}"/>
                </a:ext>
              </a:extLst>
            </p:cNvPr>
            <p:cNvSpPr/>
            <p:nvPr/>
          </p:nvSpPr>
          <p:spPr>
            <a:xfrm>
              <a:off x="7139690" y="908189"/>
              <a:ext cx="444222" cy="444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îṩ1îḑê">
              <a:extLst>
                <a:ext uri="{FF2B5EF4-FFF2-40B4-BE49-F238E27FC236}">
                  <a16:creationId xmlns:a16="http://schemas.microsoft.com/office/drawing/2014/main" id="{26FB9683-E976-4999-AE2D-F0ED32992355}"/>
                </a:ext>
              </a:extLst>
            </p:cNvPr>
            <p:cNvSpPr/>
            <p:nvPr/>
          </p:nvSpPr>
          <p:spPr bwMode="auto">
            <a:xfrm>
              <a:off x="7268036" y="1027519"/>
              <a:ext cx="187529" cy="20556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7" name="ïṡḻiḓê">
            <a:extLst>
              <a:ext uri="{FF2B5EF4-FFF2-40B4-BE49-F238E27FC236}">
                <a16:creationId xmlns:a16="http://schemas.microsoft.com/office/drawing/2014/main" id="{84E6ABF4-85B3-41C3-B542-419DA81D342D}"/>
              </a:ext>
            </a:extLst>
          </p:cNvPr>
          <p:cNvSpPr txBox="1"/>
          <p:nvPr/>
        </p:nvSpPr>
        <p:spPr>
          <a:xfrm>
            <a:off x="8163820" y="3921447"/>
            <a:ext cx="3209925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defRPr>
            </a:lvl1pPr>
          </a:lstStyle>
          <a:p>
            <a:pPr algn="l"/>
            <a:r>
              <a:rPr lang="zh-CN" altLang="en-US" dirty="0"/>
              <a:t>点击输入简要文字解说，解说文字尽量概括精炼，言简意赅，不用多余</a:t>
            </a:r>
            <a:r>
              <a:rPr lang="zh-CN" altLang="en-US"/>
              <a:t>的文字</a:t>
            </a:r>
            <a:r>
              <a:rPr lang="zh-CN" altLang="en-US" sz="100"/>
              <a:t> </a:t>
            </a:r>
            <a:r>
              <a:rPr lang="zh-CN" altLang="en-US"/>
              <a:t>修饰</a:t>
            </a:r>
            <a:endParaRPr lang="en-US" altLang="zh-CN" dirty="0"/>
          </a:p>
        </p:txBody>
      </p:sp>
      <p:sp>
        <p:nvSpPr>
          <p:cNvPr id="18" name="ïşlíďè">
            <a:extLst>
              <a:ext uri="{FF2B5EF4-FFF2-40B4-BE49-F238E27FC236}">
                <a16:creationId xmlns:a16="http://schemas.microsoft.com/office/drawing/2014/main" id="{44D50AAD-21F0-47C7-B418-A98B25608281}"/>
              </a:ext>
            </a:extLst>
          </p:cNvPr>
          <p:cNvSpPr txBox="1"/>
          <p:nvPr/>
        </p:nvSpPr>
        <p:spPr>
          <a:xfrm>
            <a:off x="8163820" y="3574520"/>
            <a:ext cx="3209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第三</a:t>
            </a:r>
            <a:r>
              <a:rPr kumimoji="0" lang="zh-CN" altLang="en-US" sz="1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方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渠道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21" name="íṡļîde">
            <a:extLst>
              <a:ext uri="{FF2B5EF4-FFF2-40B4-BE49-F238E27FC236}">
                <a16:creationId xmlns:a16="http://schemas.microsoft.com/office/drawing/2014/main" id="{7670FDFC-3E0D-482E-9929-421A0B5A0BAF}"/>
              </a:ext>
            </a:extLst>
          </p:cNvPr>
          <p:cNvGrpSpPr/>
          <p:nvPr/>
        </p:nvGrpSpPr>
        <p:grpSpPr>
          <a:xfrm>
            <a:off x="7600267" y="1582876"/>
            <a:ext cx="3773478" cy="972930"/>
            <a:chOff x="7480937" y="1478823"/>
            <a:chExt cx="3773478" cy="972930"/>
          </a:xfrm>
        </p:grpSpPr>
        <p:grpSp>
          <p:nvGrpSpPr>
            <p:cNvPr id="22" name="íṡľïḑê">
              <a:extLst>
                <a:ext uri="{FF2B5EF4-FFF2-40B4-BE49-F238E27FC236}">
                  <a16:creationId xmlns:a16="http://schemas.microsoft.com/office/drawing/2014/main" id="{245C44D3-1A38-4D0B-9A67-204B6A3B60F5}"/>
                </a:ext>
              </a:extLst>
            </p:cNvPr>
            <p:cNvGrpSpPr/>
            <p:nvPr/>
          </p:nvGrpSpPr>
          <p:grpSpPr>
            <a:xfrm>
              <a:off x="7480937" y="1478823"/>
              <a:ext cx="444222" cy="444220"/>
              <a:chOff x="6336687" y="908189"/>
              <a:chExt cx="444222" cy="444220"/>
            </a:xfrm>
          </p:grpSpPr>
          <p:sp>
            <p:nvSpPr>
              <p:cNvPr id="25" name="iṥľiďé">
                <a:extLst>
                  <a:ext uri="{FF2B5EF4-FFF2-40B4-BE49-F238E27FC236}">
                    <a16:creationId xmlns:a16="http://schemas.microsoft.com/office/drawing/2014/main" id="{A557E6BE-135C-4F65-A2BD-D37441BE0CC7}"/>
                  </a:ext>
                </a:extLst>
              </p:cNvPr>
              <p:cNvSpPr/>
              <p:nvPr/>
            </p:nvSpPr>
            <p:spPr>
              <a:xfrm>
                <a:off x="6336687" y="908189"/>
                <a:ext cx="444222" cy="4442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ïṩļiďè">
                <a:extLst>
                  <a:ext uri="{FF2B5EF4-FFF2-40B4-BE49-F238E27FC236}">
                    <a16:creationId xmlns:a16="http://schemas.microsoft.com/office/drawing/2014/main" id="{C09F5906-AD1E-498C-8251-C68F74507716}"/>
                  </a:ext>
                </a:extLst>
              </p:cNvPr>
              <p:cNvSpPr/>
              <p:nvPr/>
            </p:nvSpPr>
            <p:spPr bwMode="auto">
              <a:xfrm>
                <a:off x="6456017" y="1060216"/>
                <a:ext cx="205561" cy="163687"/>
              </a:xfrm>
              <a:custGeom>
                <a:avLst/>
                <a:gdLst>
                  <a:gd name="connsiteX0" fmla="*/ 486767 w 514350"/>
                  <a:gd name="connsiteY0" fmla="*/ 621 h 409575"/>
                  <a:gd name="connsiteX1" fmla="*/ 515342 w 514350"/>
                  <a:gd name="connsiteY1" fmla="*/ 29196 h 409575"/>
                  <a:gd name="connsiteX2" fmla="*/ 515342 w 514350"/>
                  <a:gd name="connsiteY2" fmla="*/ 324471 h 409575"/>
                  <a:gd name="connsiteX3" fmla="*/ 486767 w 514350"/>
                  <a:gd name="connsiteY3" fmla="*/ 353046 h 409575"/>
                  <a:gd name="connsiteX4" fmla="*/ 192159 w 514350"/>
                  <a:gd name="connsiteY4" fmla="*/ 353046 h 409575"/>
                  <a:gd name="connsiteX5" fmla="*/ 115387 w 514350"/>
                  <a:gd name="connsiteY5" fmla="*/ 410196 h 409575"/>
                  <a:gd name="connsiteX6" fmla="*/ 115387 w 514350"/>
                  <a:gd name="connsiteY6" fmla="*/ 353046 h 409575"/>
                  <a:gd name="connsiteX7" fmla="*/ 29567 w 514350"/>
                  <a:gd name="connsiteY7" fmla="*/ 353046 h 409575"/>
                  <a:gd name="connsiteX8" fmla="*/ 992 w 514350"/>
                  <a:gd name="connsiteY8" fmla="*/ 324471 h 409575"/>
                  <a:gd name="connsiteX9" fmla="*/ 992 w 514350"/>
                  <a:gd name="connsiteY9" fmla="*/ 29196 h 409575"/>
                  <a:gd name="connsiteX10" fmla="*/ 29567 w 514350"/>
                  <a:gd name="connsiteY10" fmla="*/ 621 h 409575"/>
                  <a:gd name="connsiteX11" fmla="*/ 486767 w 514350"/>
                  <a:gd name="connsiteY11" fmla="*/ 621 h 409575"/>
                  <a:gd name="connsiteX12" fmla="*/ 124817 w 514350"/>
                  <a:gd name="connsiteY12" fmla="*/ 143496 h 409575"/>
                  <a:gd name="connsiteX13" fmla="*/ 91480 w 514350"/>
                  <a:gd name="connsiteY13" fmla="*/ 176834 h 409575"/>
                  <a:gd name="connsiteX14" fmla="*/ 124817 w 514350"/>
                  <a:gd name="connsiteY14" fmla="*/ 210171 h 409575"/>
                  <a:gd name="connsiteX15" fmla="*/ 158155 w 514350"/>
                  <a:gd name="connsiteY15" fmla="*/ 176834 h 409575"/>
                  <a:gd name="connsiteX16" fmla="*/ 124817 w 514350"/>
                  <a:gd name="connsiteY16" fmla="*/ 143496 h 409575"/>
                  <a:gd name="connsiteX17" fmla="*/ 258167 w 514350"/>
                  <a:gd name="connsiteY17" fmla="*/ 143496 h 409575"/>
                  <a:gd name="connsiteX18" fmla="*/ 224830 w 514350"/>
                  <a:gd name="connsiteY18" fmla="*/ 176834 h 409575"/>
                  <a:gd name="connsiteX19" fmla="*/ 258167 w 514350"/>
                  <a:gd name="connsiteY19" fmla="*/ 210171 h 409575"/>
                  <a:gd name="connsiteX20" fmla="*/ 291505 w 514350"/>
                  <a:gd name="connsiteY20" fmla="*/ 176834 h 409575"/>
                  <a:gd name="connsiteX21" fmla="*/ 258167 w 514350"/>
                  <a:gd name="connsiteY21" fmla="*/ 143496 h 409575"/>
                  <a:gd name="connsiteX22" fmla="*/ 391517 w 514350"/>
                  <a:gd name="connsiteY22" fmla="*/ 143496 h 409575"/>
                  <a:gd name="connsiteX23" fmla="*/ 358180 w 514350"/>
                  <a:gd name="connsiteY23" fmla="*/ 176834 h 409575"/>
                  <a:gd name="connsiteX24" fmla="*/ 391517 w 514350"/>
                  <a:gd name="connsiteY24" fmla="*/ 210171 h 409575"/>
                  <a:gd name="connsiteX25" fmla="*/ 424855 w 514350"/>
                  <a:gd name="connsiteY25" fmla="*/ 176834 h 409575"/>
                  <a:gd name="connsiteX26" fmla="*/ 391517 w 514350"/>
                  <a:gd name="connsiteY26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6767" y="621"/>
                    </a:moveTo>
                    <a:cubicBezTo>
                      <a:pt x="502579" y="621"/>
                      <a:pt x="515342" y="13385"/>
                      <a:pt x="515342" y="29196"/>
                    </a:cubicBezTo>
                    <a:lnTo>
                      <a:pt x="515342" y="324471"/>
                    </a:lnTo>
                    <a:cubicBezTo>
                      <a:pt x="515342" y="340282"/>
                      <a:pt x="502579" y="353046"/>
                      <a:pt x="486767" y="353046"/>
                    </a:cubicBez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29567" y="353046"/>
                    </a:lnTo>
                    <a:cubicBezTo>
                      <a:pt x="13755" y="353046"/>
                      <a:pt x="992" y="340282"/>
                      <a:pt x="992" y="324471"/>
                    </a:cubicBezTo>
                    <a:lnTo>
                      <a:pt x="992" y="29196"/>
                    </a:lnTo>
                    <a:cubicBezTo>
                      <a:pt x="992" y="13385"/>
                      <a:pt x="13755" y="621"/>
                      <a:pt x="29567" y="621"/>
                    </a:cubicBezTo>
                    <a:lnTo>
                      <a:pt x="486767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3" name="îŝlíḍé">
              <a:extLst>
                <a:ext uri="{FF2B5EF4-FFF2-40B4-BE49-F238E27FC236}">
                  <a16:creationId xmlns:a16="http://schemas.microsoft.com/office/drawing/2014/main" id="{9D46D553-8775-491B-AB6A-CB32D018642D}"/>
                </a:ext>
              </a:extLst>
            </p:cNvPr>
            <p:cNvSpPr txBox="1"/>
            <p:nvPr/>
          </p:nvSpPr>
          <p:spPr>
            <a:xfrm>
              <a:off x="8044490" y="1878583"/>
              <a:ext cx="3209925" cy="57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lnSpc>
                  <a:spcPct val="150000"/>
                </a:lnSpc>
                <a:defRPr sz="1100" b="0" i="0">
                  <a:solidFill>
                    <a:schemeClr val="bg1">
                      <a:lumMod val="50000"/>
                    </a:schemeClr>
                  </a:solidFill>
                  <a:effectLst/>
                  <a:latin typeface="OPPOSans-R-subset85"/>
                </a:defRPr>
              </a:lvl1pPr>
            </a:lstStyle>
            <a:p>
              <a:pPr algn="l"/>
              <a:r>
                <a:rPr lang="zh-CN" altLang="en-US" dirty="0"/>
                <a:t>点击输入简要文字解说，解说文字尽量</a:t>
              </a:r>
              <a:r>
                <a:rPr lang="zh-CN" altLang="en-US"/>
                <a:t>概括精炼</a:t>
              </a:r>
              <a:r>
                <a:rPr lang="zh-CN" altLang="en-US" sz="100"/>
                <a:t> </a:t>
              </a:r>
              <a:r>
                <a:rPr lang="zh-CN" altLang="en-US"/>
                <a:t>，</a:t>
              </a:r>
              <a:r>
                <a:rPr lang="zh-CN" altLang="en-US" dirty="0"/>
                <a:t>言简意赅，不用多余的</a:t>
              </a:r>
              <a:r>
                <a:rPr lang="zh-CN" altLang="en-US"/>
                <a:t>文字修饰</a:t>
              </a:r>
              <a:endParaRPr lang="en-US" altLang="zh-CN" dirty="0"/>
            </a:p>
          </p:txBody>
        </p:sp>
        <p:sp>
          <p:nvSpPr>
            <p:cNvPr id="24" name="iš1íďè">
              <a:extLst>
                <a:ext uri="{FF2B5EF4-FFF2-40B4-BE49-F238E27FC236}">
                  <a16:creationId xmlns:a16="http://schemas.microsoft.com/office/drawing/2014/main" id="{CD22C736-103A-484A-91FC-01A9E7113188}"/>
                </a:ext>
              </a:extLst>
            </p:cNvPr>
            <p:cNvSpPr txBox="1"/>
            <p:nvPr/>
          </p:nvSpPr>
          <p:spPr>
            <a:xfrm>
              <a:off x="8044490" y="1531656"/>
              <a:ext cx="32099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线下</a:t>
              </a:r>
              <a:r>
                <a:rPr kumimoji="0" lang="zh-CN" altLang="en-US" sz="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 </a:t>
              </a: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渠道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sp>
        <p:nvSpPr>
          <p:cNvPr id="27" name="işľïḍe">
            <a:extLst>
              <a:ext uri="{FF2B5EF4-FFF2-40B4-BE49-F238E27FC236}">
                <a16:creationId xmlns:a16="http://schemas.microsoft.com/office/drawing/2014/main" id="{5B373ACA-E293-4CFC-9627-7E3522793FE2}"/>
              </a:ext>
            </a:extLst>
          </p:cNvPr>
          <p:cNvSpPr txBox="1"/>
          <p:nvPr/>
        </p:nvSpPr>
        <p:spPr>
          <a:xfrm flipH="1">
            <a:off x="818255" y="3921447"/>
            <a:ext cx="3209925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defRPr>
            </a:lvl1pPr>
          </a:lstStyle>
          <a:p>
            <a:r>
              <a:rPr lang="zh-CN" altLang="en-US" dirty="0">
                <a:solidFill>
                  <a:schemeClr val="accent6"/>
                </a:solidFill>
              </a:rPr>
              <a:t>点击输入简要文字解说，解说文字尽量</a:t>
            </a:r>
            <a:r>
              <a:rPr lang="zh-CN" altLang="en-US">
                <a:solidFill>
                  <a:schemeClr val="accent6"/>
                </a:solidFill>
              </a:rPr>
              <a:t>概括精炼</a:t>
            </a:r>
            <a:r>
              <a:rPr lang="zh-CN" altLang="en-US" sz="100">
                <a:solidFill>
                  <a:schemeClr val="accent6"/>
                </a:solidFill>
              </a:rPr>
              <a:t> </a:t>
            </a:r>
            <a:r>
              <a:rPr lang="zh-CN" altLang="en-US">
                <a:solidFill>
                  <a:schemeClr val="accent6"/>
                </a:solidFill>
              </a:rPr>
              <a:t>，</a:t>
            </a:r>
            <a:r>
              <a:rPr lang="zh-CN" altLang="en-US" dirty="0">
                <a:solidFill>
                  <a:schemeClr val="accent6"/>
                </a:solidFill>
              </a:rPr>
              <a:t>言简意赅，不用多余的文字修饰</a:t>
            </a:r>
            <a:endParaRPr lang="en-US" altLang="zh-CN" dirty="0">
              <a:solidFill>
                <a:schemeClr val="accent6"/>
              </a:solidFill>
            </a:endParaRPr>
          </a:p>
        </p:txBody>
      </p:sp>
      <p:sp>
        <p:nvSpPr>
          <p:cNvPr id="28" name="íSḷïde">
            <a:extLst>
              <a:ext uri="{FF2B5EF4-FFF2-40B4-BE49-F238E27FC236}">
                <a16:creationId xmlns:a16="http://schemas.microsoft.com/office/drawing/2014/main" id="{818353D0-0642-4FF6-99E2-127278C0C0F0}"/>
              </a:ext>
            </a:extLst>
          </p:cNvPr>
          <p:cNvSpPr txBox="1"/>
          <p:nvPr/>
        </p:nvSpPr>
        <p:spPr>
          <a:xfrm flipH="1">
            <a:off x="818255" y="3574520"/>
            <a:ext cx="3209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合作</a:t>
            </a:r>
            <a:r>
              <a:rPr kumimoji="0" lang="zh-CN" altLang="en-US" sz="1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渠道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sp>
        <p:nvSpPr>
          <p:cNvPr id="29" name="íṣ1îḍé">
            <a:extLst>
              <a:ext uri="{FF2B5EF4-FFF2-40B4-BE49-F238E27FC236}">
                <a16:creationId xmlns:a16="http://schemas.microsoft.com/office/drawing/2014/main" id="{66E90416-9FA5-4375-A5A3-BA3A0AAB1149}"/>
              </a:ext>
            </a:extLst>
          </p:cNvPr>
          <p:cNvSpPr txBox="1"/>
          <p:nvPr/>
        </p:nvSpPr>
        <p:spPr>
          <a:xfrm flipH="1">
            <a:off x="818255" y="1982636"/>
            <a:ext cx="3209925" cy="569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点击输入简要文字解说，解说文字尽量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概括精炼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，</a:t>
            </a:r>
            <a:r>
              <a:rPr lang="zh-CN" altLang="en-US" sz="1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言简意赅，不用多余的文字修饰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ï$ľidè">
            <a:extLst>
              <a:ext uri="{FF2B5EF4-FFF2-40B4-BE49-F238E27FC236}">
                <a16:creationId xmlns:a16="http://schemas.microsoft.com/office/drawing/2014/main" id="{4A818399-0103-448F-8B38-1814C2463292}"/>
              </a:ext>
            </a:extLst>
          </p:cNvPr>
          <p:cNvSpPr txBox="1"/>
          <p:nvPr/>
        </p:nvSpPr>
        <p:spPr>
          <a:xfrm flipH="1">
            <a:off x="818255" y="1635709"/>
            <a:ext cx="3209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线上</a:t>
            </a:r>
            <a:r>
              <a:rPr kumimoji="0" lang="zh-CN" altLang="en-US" sz="1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渠道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985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ḻï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ïŝļidê">
            <a:extLst>
              <a:ext uri="{FF2B5EF4-FFF2-40B4-BE49-F238E27FC236}">
                <a16:creationId xmlns:a16="http://schemas.microsoft.com/office/drawing/2014/main" id="{81E847A0-F370-4996-AAA4-3229A83B7101}"/>
              </a:ext>
            </a:extLst>
          </p:cNvPr>
          <p:cNvSpPr txBox="1"/>
          <p:nvPr/>
        </p:nvSpPr>
        <p:spPr>
          <a:xfrm>
            <a:off x="815257" y="2313543"/>
            <a:ext cx="3127903" cy="14998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1600" b="1">
                <a:solidFill>
                  <a:schemeClr val="bg1"/>
                </a:solidFill>
              </a:rPr>
              <a:t>0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1600" b="1">
                <a:solidFill>
                  <a:schemeClr val="bg1"/>
                </a:solidFill>
              </a:rPr>
              <a:t>2</a:t>
            </a:r>
            <a:endParaRPr lang="en-US" altLang="zh-CN" sz="11600" b="1" dirty="0">
              <a:solidFill>
                <a:schemeClr val="bg1"/>
              </a:solidFill>
            </a:endParaRPr>
          </a:p>
        </p:txBody>
      </p:sp>
      <p:sp>
        <p:nvSpPr>
          <p:cNvPr id="41" name="íş1íḓê">
            <a:extLst>
              <a:ext uri="{FF2B5EF4-FFF2-40B4-BE49-F238E27FC236}">
                <a16:creationId xmlns:a16="http://schemas.microsoft.com/office/drawing/2014/main" id="{CAF2A666-9CDD-4965-AA18-92A957A0B6AB}"/>
              </a:ext>
            </a:extLst>
          </p:cNvPr>
          <p:cNvSpPr txBox="1"/>
          <p:nvPr/>
        </p:nvSpPr>
        <p:spPr>
          <a:xfrm>
            <a:off x="3431265" y="2376051"/>
            <a:ext cx="4645742" cy="137484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5400" dirty="0">
                <a:solidFill>
                  <a:schemeClr val="bg1"/>
                </a:solidFill>
              </a:rPr>
              <a:t>不足与改进</a:t>
            </a:r>
            <a:endParaRPr lang="en-US" altLang="zh-CN" sz="5400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</a:rPr>
              <a:t>Deficiency an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>
                <a:solidFill>
                  <a:schemeClr val="bg1"/>
                </a:solidFill>
              </a:rPr>
              <a:t>d </a:t>
            </a:r>
            <a:r>
              <a:rPr lang="en-US" altLang="zh-CN" dirty="0">
                <a:solidFill>
                  <a:schemeClr val="bg1"/>
                </a:solidFill>
              </a:rPr>
              <a:t>Improvement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3510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ŝḷi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îṩľîḑê">
            <a:extLst>
              <a:ext uri="{FF2B5EF4-FFF2-40B4-BE49-F238E27FC236}">
                <a16:creationId xmlns:a16="http://schemas.microsoft.com/office/drawing/2014/main" id="{E12418EA-E935-4079-B5FA-B93919940A31}"/>
              </a:ext>
            </a:extLst>
          </p:cNvPr>
          <p:cNvSpPr/>
          <p:nvPr/>
        </p:nvSpPr>
        <p:spPr>
          <a:xfrm>
            <a:off x="6478252" y="3033293"/>
            <a:ext cx="2028729" cy="2028729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id-ID" altLang="zh-CN" dirty="0"/>
          </a:p>
        </p:txBody>
      </p:sp>
      <p:sp>
        <p:nvSpPr>
          <p:cNvPr id="5" name="ïSḻiďè">
            <a:extLst>
              <a:ext uri="{FF2B5EF4-FFF2-40B4-BE49-F238E27FC236}">
                <a16:creationId xmlns:a16="http://schemas.microsoft.com/office/drawing/2014/main" id="{F7A8F45F-2429-46A6-918F-9F070D556F62}"/>
              </a:ext>
            </a:extLst>
          </p:cNvPr>
          <p:cNvSpPr/>
          <p:nvPr/>
        </p:nvSpPr>
        <p:spPr>
          <a:xfrm>
            <a:off x="3261333" y="2599858"/>
            <a:ext cx="5656730" cy="2895600"/>
          </a:xfrm>
          <a:custGeom>
            <a:avLst/>
            <a:gdLst>
              <a:gd name="connsiteX0" fmla="*/ 1447800 w 5656730"/>
              <a:gd name="connsiteY0" fmla="*/ 0 h 2895600"/>
              <a:gd name="connsiteX1" fmla="*/ 2781825 w 5656730"/>
              <a:gd name="connsiteY1" fmla="*/ 884251 h 2895600"/>
              <a:gd name="connsiteX2" fmla="*/ 2828365 w 5656730"/>
              <a:gd name="connsiteY2" fmla="*/ 1034179 h 2895600"/>
              <a:gd name="connsiteX3" fmla="*/ 2874906 w 5656730"/>
              <a:gd name="connsiteY3" fmla="*/ 884251 h 2895600"/>
              <a:gd name="connsiteX4" fmla="*/ 4208930 w 5656730"/>
              <a:gd name="connsiteY4" fmla="*/ 0 h 2895600"/>
              <a:gd name="connsiteX5" fmla="*/ 5656730 w 5656730"/>
              <a:gd name="connsiteY5" fmla="*/ 1447800 h 2895600"/>
              <a:gd name="connsiteX6" fmla="*/ 4208930 w 5656730"/>
              <a:gd name="connsiteY6" fmla="*/ 2895600 h 2895600"/>
              <a:gd name="connsiteX7" fmla="*/ 2874906 w 5656730"/>
              <a:gd name="connsiteY7" fmla="*/ 2011349 h 2895600"/>
              <a:gd name="connsiteX8" fmla="*/ 2828365 w 5656730"/>
              <a:gd name="connsiteY8" fmla="*/ 1861421 h 2895600"/>
              <a:gd name="connsiteX9" fmla="*/ 2781825 w 5656730"/>
              <a:gd name="connsiteY9" fmla="*/ 2011349 h 2895600"/>
              <a:gd name="connsiteX10" fmla="*/ 1447800 w 5656730"/>
              <a:gd name="connsiteY10" fmla="*/ 2895600 h 2895600"/>
              <a:gd name="connsiteX11" fmla="*/ 0 w 5656730"/>
              <a:gd name="connsiteY11" fmla="*/ 1447800 h 2895600"/>
              <a:gd name="connsiteX12" fmla="*/ 1447800 w 5656730"/>
              <a:gd name="connsiteY12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56730" h="2895600">
                <a:moveTo>
                  <a:pt x="1447800" y="0"/>
                </a:moveTo>
                <a:cubicBezTo>
                  <a:pt x="2047499" y="0"/>
                  <a:pt x="2562037" y="364614"/>
                  <a:pt x="2781825" y="884251"/>
                </a:cubicBezTo>
                <a:lnTo>
                  <a:pt x="2828365" y="1034179"/>
                </a:lnTo>
                <a:lnTo>
                  <a:pt x="2874906" y="884251"/>
                </a:lnTo>
                <a:cubicBezTo>
                  <a:pt x="3094694" y="364614"/>
                  <a:pt x="3609232" y="0"/>
                  <a:pt x="4208930" y="0"/>
                </a:cubicBezTo>
                <a:cubicBezTo>
                  <a:pt x="5008528" y="0"/>
                  <a:pt x="5656730" y="648202"/>
                  <a:pt x="5656730" y="1447800"/>
                </a:cubicBezTo>
                <a:cubicBezTo>
                  <a:pt x="5656730" y="2247398"/>
                  <a:pt x="5008528" y="2895600"/>
                  <a:pt x="4208930" y="2895600"/>
                </a:cubicBezTo>
                <a:cubicBezTo>
                  <a:pt x="3609232" y="2895600"/>
                  <a:pt x="3094694" y="2530987"/>
                  <a:pt x="2874906" y="2011349"/>
                </a:cubicBezTo>
                <a:lnTo>
                  <a:pt x="2828365" y="1861421"/>
                </a:lnTo>
                <a:lnTo>
                  <a:pt x="2781825" y="2011349"/>
                </a:lnTo>
                <a:cubicBezTo>
                  <a:pt x="2562037" y="2530987"/>
                  <a:pt x="2047499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ubicBezTo>
                  <a:pt x="0" y="648202"/>
                  <a:pt x="648202" y="0"/>
                  <a:pt x="1447800" y="0"/>
                </a:cubicBezTo>
                <a:close/>
              </a:path>
            </a:pathLst>
          </a:custGeom>
          <a:noFill/>
          <a:ln w="6350" cap="rnd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íṣliḋè">
            <a:extLst>
              <a:ext uri="{FF2B5EF4-FFF2-40B4-BE49-F238E27FC236}">
                <a16:creationId xmlns:a16="http://schemas.microsoft.com/office/drawing/2014/main" id="{AA09F773-EB4E-4DA8-B8EC-F7D084DB2F75}"/>
              </a:ext>
            </a:extLst>
          </p:cNvPr>
          <p:cNvSpPr/>
          <p:nvPr/>
        </p:nvSpPr>
        <p:spPr bwMode="auto">
          <a:xfrm>
            <a:off x="2006461" y="2400977"/>
            <a:ext cx="1862138" cy="512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团队协作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能力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强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îṡļíḋè">
            <a:extLst>
              <a:ext uri="{FF2B5EF4-FFF2-40B4-BE49-F238E27FC236}">
                <a16:creationId xmlns:a16="http://schemas.microsoft.com/office/drawing/2014/main" id="{A9EC5744-83C0-4AAD-8E74-6E47EAC2160C}"/>
              </a:ext>
            </a:extLst>
          </p:cNvPr>
          <p:cNvSpPr/>
          <p:nvPr/>
        </p:nvSpPr>
        <p:spPr bwMode="auto">
          <a:xfrm>
            <a:off x="2092583" y="5092264"/>
            <a:ext cx="1862138" cy="512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跨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部门沟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能力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íṩľîḍè">
            <a:extLst>
              <a:ext uri="{FF2B5EF4-FFF2-40B4-BE49-F238E27FC236}">
                <a16:creationId xmlns:a16="http://schemas.microsoft.com/office/drawing/2014/main" id="{CE623CC4-4DB8-45A5-AB65-06509652F889}"/>
              </a:ext>
            </a:extLst>
          </p:cNvPr>
          <p:cNvSpPr/>
          <p:nvPr/>
        </p:nvSpPr>
        <p:spPr bwMode="auto">
          <a:xfrm>
            <a:off x="1196516" y="3249099"/>
            <a:ext cx="1862138" cy="512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优秀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的组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织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能力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îşliḋè">
            <a:extLst>
              <a:ext uri="{FF2B5EF4-FFF2-40B4-BE49-F238E27FC236}">
                <a16:creationId xmlns:a16="http://schemas.microsoft.com/office/drawing/2014/main" id="{36B50C74-341E-422F-9D83-4C35A1DCB78C}"/>
              </a:ext>
            </a:extLst>
          </p:cNvPr>
          <p:cNvSpPr/>
          <p:nvPr/>
        </p:nvSpPr>
        <p:spPr>
          <a:xfrm>
            <a:off x="3705025" y="3033293"/>
            <a:ext cx="2028729" cy="2028729"/>
          </a:xfrm>
          <a:prstGeom prst="ellipse">
            <a:avLst/>
          </a:prstGeom>
          <a:solidFill>
            <a:schemeClr val="accent6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id-ID" altLang="zh-CN" dirty="0"/>
          </a:p>
        </p:txBody>
      </p:sp>
      <p:sp>
        <p:nvSpPr>
          <p:cNvPr id="11" name="í$1ïdê">
            <a:extLst>
              <a:ext uri="{FF2B5EF4-FFF2-40B4-BE49-F238E27FC236}">
                <a16:creationId xmlns:a16="http://schemas.microsoft.com/office/drawing/2014/main" id="{E541E5AA-FB4D-4184-A57D-21109A8859F5}"/>
              </a:ext>
            </a:extLst>
          </p:cNvPr>
          <p:cNvSpPr/>
          <p:nvPr/>
        </p:nvSpPr>
        <p:spPr bwMode="auto">
          <a:xfrm>
            <a:off x="3731302" y="3640029"/>
            <a:ext cx="1982448" cy="7537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1600" b="1">
                <a:solidFill>
                  <a:schemeClr val="bg1"/>
                </a:solidFill>
              </a:rPr>
              <a:t>团队</a:t>
            </a:r>
            <a:r>
              <a:rPr lang="zh-CN" altLang="en-US" sz="100" b="1">
                <a:solidFill>
                  <a:schemeClr val="bg1"/>
                </a:solidFill>
              </a:rPr>
              <a:t> </a:t>
            </a:r>
            <a:r>
              <a:rPr lang="zh-CN" altLang="en-US" sz="1600" b="1">
                <a:solidFill>
                  <a:schemeClr val="bg1"/>
                </a:solidFill>
              </a:rPr>
              <a:t>优势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12" name="ïś1îde">
            <a:extLst>
              <a:ext uri="{FF2B5EF4-FFF2-40B4-BE49-F238E27FC236}">
                <a16:creationId xmlns:a16="http://schemas.microsoft.com/office/drawing/2014/main" id="{083A0E5A-D502-4DE1-A055-F59B04741294}"/>
              </a:ext>
            </a:extLst>
          </p:cNvPr>
          <p:cNvSpPr/>
          <p:nvPr/>
        </p:nvSpPr>
        <p:spPr bwMode="auto">
          <a:xfrm>
            <a:off x="6490190" y="3640029"/>
            <a:ext cx="1982448" cy="7537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1600" b="1">
                <a:solidFill>
                  <a:schemeClr val="bg1"/>
                </a:solidFill>
              </a:rPr>
              <a:t>团队</a:t>
            </a:r>
            <a:r>
              <a:rPr lang="zh-CN" altLang="en-US" sz="100" b="1">
                <a:solidFill>
                  <a:schemeClr val="bg1"/>
                </a:solidFill>
              </a:rPr>
              <a:t> </a:t>
            </a:r>
            <a:r>
              <a:rPr lang="zh-CN" altLang="en-US" sz="1600" b="1">
                <a:solidFill>
                  <a:schemeClr val="bg1"/>
                </a:solidFill>
              </a:rPr>
              <a:t>劣势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13" name="îṣļíḍè">
            <a:extLst>
              <a:ext uri="{FF2B5EF4-FFF2-40B4-BE49-F238E27FC236}">
                <a16:creationId xmlns:a16="http://schemas.microsoft.com/office/drawing/2014/main" id="{1BC0CE29-3D45-404E-9D62-C6ADDE336439}"/>
              </a:ext>
            </a:extLst>
          </p:cNvPr>
          <p:cNvSpPr/>
          <p:nvPr/>
        </p:nvSpPr>
        <p:spPr>
          <a:xfrm>
            <a:off x="4116161" y="2624456"/>
            <a:ext cx="132037" cy="1320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iślïde">
            <a:extLst>
              <a:ext uri="{FF2B5EF4-FFF2-40B4-BE49-F238E27FC236}">
                <a16:creationId xmlns:a16="http://schemas.microsoft.com/office/drawing/2014/main" id="{0BC54A54-983E-42E2-B7C7-FF5FB04CF449}"/>
              </a:ext>
            </a:extLst>
          </p:cNvPr>
          <p:cNvSpPr/>
          <p:nvPr/>
        </p:nvSpPr>
        <p:spPr>
          <a:xfrm>
            <a:off x="4116161" y="5328160"/>
            <a:ext cx="132037" cy="1320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íśļîḍê">
            <a:extLst>
              <a:ext uri="{FF2B5EF4-FFF2-40B4-BE49-F238E27FC236}">
                <a16:creationId xmlns:a16="http://schemas.microsoft.com/office/drawing/2014/main" id="{C7B81CFB-E895-440C-95EB-D0E82C110B16}"/>
              </a:ext>
            </a:extLst>
          </p:cNvPr>
          <p:cNvSpPr/>
          <p:nvPr/>
        </p:nvSpPr>
        <p:spPr bwMode="auto">
          <a:xfrm>
            <a:off x="1184790" y="4230945"/>
            <a:ext cx="1862138" cy="512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高效使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工具软件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iSlïḓê">
            <a:extLst>
              <a:ext uri="{FF2B5EF4-FFF2-40B4-BE49-F238E27FC236}">
                <a16:creationId xmlns:a16="http://schemas.microsoft.com/office/drawing/2014/main" id="{8806E168-1ACA-4AF4-98D4-48C304F427F8}"/>
              </a:ext>
            </a:extLst>
          </p:cNvPr>
          <p:cNvSpPr/>
          <p:nvPr/>
        </p:nvSpPr>
        <p:spPr>
          <a:xfrm>
            <a:off x="3281733" y="3479517"/>
            <a:ext cx="132037" cy="1320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iŝlîḋê">
            <a:extLst>
              <a:ext uri="{FF2B5EF4-FFF2-40B4-BE49-F238E27FC236}">
                <a16:creationId xmlns:a16="http://schemas.microsoft.com/office/drawing/2014/main" id="{3827AB09-AFF5-4D05-B1BB-9B4B5639FD2F}"/>
              </a:ext>
            </a:extLst>
          </p:cNvPr>
          <p:cNvSpPr/>
          <p:nvPr/>
        </p:nvSpPr>
        <p:spPr>
          <a:xfrm>
            <a:off x="3281733" y="4467453"/>
            <a:ext cx="132037" cy="1320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íṧľíďê">
            <a:extLst>
              <a:ext uri="{FF2B5EF4-FFF2-40B4-BE49-F238E27FC236}">
                <a16:creationId xmlns:a16="http://schemas.microsoft.com/office/drawing/2014/main" id="{0C2962AB-31C6-4A77-B270-57B3B76C13FB}"/>
              </a:ext>
            </a:extLst>
          </p:cNvPr>
          <p:cNvSpPr/>
          <p:nvPr/>
        </p:nvSpPr>
        <p:spPr>
          <a:xfrm>
            <a:off x="7939230" y="2624456"/>
            <a:ext cx="132037" cy="132037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 defTabSz="914377"/>
            <a:endParaRPr lang="zh-CN" altLang="en-US"/>
          </a:p>
        </p:txBody>
      </p:sp>
      <p:sp>
        <p:nvSpPr>
          <p:cNvPr id="19" name="ïśļîdê">
            <a:extLst>
              <a:ext uri="{FF2B5EF4-FFF2-40B4-BE49-F238E27FC236}">
                <a16:creationId xmlns:a16="http://schemas.microsoft.com/office/drawing/2014/main" id="{9ADB6D05-A175-479F-91A5-00F398B82033}"/>
              </a:ext>
            </a:extLst>
          </p:cNvPr>
          <p:cNvSpPr/>
          <p:nvPr/>
        </p:nvSpPr>
        <p:spPr bwMode="auto">
          <a:xfrm>
            <a:off x="8282325" y="2400977"/>
            <a:ext cx="1862138" cy="512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用户运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营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能力较弱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iṡ1ïḑê">
            <a:extLst>
              <a:ext uri="{FF2B5EF4-FFF2-40B4-BE49-F238E27FC236}">
                <a16:creationId xmlns:a16="http://schemas.microsoft.com/office/drawing/2014/main" id="{A5A982CA-C21A-48EC-A33D-CFCEBF618FA7}"/>
              </a:ext>
            </a:extLst>
          </p:cNvPr>
          <p:cNvSpPr/>
          <p:nvPr/>
        </p:nvSpPr>
        <p:spPr>
          <a:xfrm>
            <a:off x="8801977" y="3562463"/>
            <a:ext cx="132037" cy="132037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 defTabSz="914377"/>
            <a:endParaRPr lang="zh-CN" altLang="en-US"/>
          </a:p>
        </p:txBody>
      </p:sp>
      <p:sp>
        <p:nvSpPr>
          <p:cNvPr id="21" name="íśḻiḍê">
            <a:extLst>
              <a:ext uri="{FF2B5EF4-FFF2-40B4-BE49-F238E27FC236}">
                <a16:creationId xmlns:a16="http://schemas.microsoft.com/office/drawing/2014/main" id="{C6D4332B-594B-494C-9791-72AA83FB74BE}"/>
              </a:ext>
            </a:extLst>
          </p:cNvPr>
          <p:cNvSpPr/>
          <p:nvPr/>
        </p:nvSpPr>
        <p:spPr bwMode="auto">
          <a:xfrm>
            <a:off x="9145072" y="3338984"/>
            <a:ext cx="1862138" cy="512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活动运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营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能力较弱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ïşḻîdé">
            <a:extLst>
              <a:ext uri="{FF2B5EF4-FFF2-40B4-BE49-F238E27FC236}">
                <a16:creationId xmlns:a16="http://schemas.microsoft.com/office/drawing/2014/main" id="{10324406-FFBA-4175-BC65-04B0095BC443}"/>
              </a:ext>
            </a:extLst>
          </p:cNvPr>
          <p:cNvSpPr/>
          <p:nvPr/>
        </p:nvSpPr>
        <p:spPr>
          <a:xfrm>
            <a:off x="8299040" y="5117938"/>
            <a:ext cx="132037" cy="132037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 defTabSz="914377"/>
            <a:endParaRPr lang="zh-CN" altLang="en-US"/>
          </a:p>
        </p:txBody>
      </p:sp>
      <p:sp>
        <p:nvSpPr>
          <p:cNvPr id="23" name="iṣḻíḑè">
            <a:extLst>
              <a:ext uri="{FF2B5EF4-FFF2-40B4-BE49-F238E27FC236}">
                <a16:creationId xmlns:a16="http://schemas.microsoft.com/office/drawing/2014/main" id="{834D7560-0340-4C50-BE10-CEA0CBA84553}"/>
              </a:ext>
            </a:extLst>
          </p:cNvPr>
          <p:cNvSpPr/>
          <p:nvPr/>
        </p:nvSpPr>
        <p:spPr bwMode="auto">
          <a:xfrm>
            <a:off x="8642135" y="4894459"/>
            <a:ext cx="1862138" cy="512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内容运</a:t>
            </a:r>
            <a:r>
              <a:rPr lang="zh-CN" altLang="en-US" sz="1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营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能力较弱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îşľîďe">
            <a:extLst>
              <a:ext uri="{FF2B5EF4-FFF2-40B4-BE49-F238E27FC236}">
                <a16:creationId xmlns:a16="http://schemas.microsoft.com/office/drawing/2014/main" id="{2F24F5CC-49C9-43AD-B932-B8C5C07EF094}"/>
              </a:ext>
            </a:extLst>
          </p:cNvPr>
          <p:cNvSpPr txBox="1"/>
          <p:nvPr/>
        </p:nvSpPr>
        <p:spPr>
          <a:xfrm>
            <a:off x="601401" y="1130300"/>
            <a:ext cx="4645742" cy="838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3200"/>
              <a:t>优势</a:t>
            </a:r>
            <a:r>
              <a:rPr lang="zh-CN" altLang="en-US" sz="100"/>
              <a:t> </a:t>
            </a:r>
            <a:r>
              <a:rPr lang="zh-CN" altLang="en-US" sz="3200"/>
              <a:t>与</a:t>
            </a:r>
            <a:r>
              <a:rPr lang="zh-CN" altLang="en-US" sz="3200" dirty="0"/>
              <a:t>不足</a:t>
            </a:r>
            <a:endParaRPr lang="en-US" altLang="zh-CN" sz="3200" dirty="0"/>
          </a:p>
        </p:txBody>
      </p:sp>
      <p:sp>
        <p:nvSpPr>
          <p:cNvPr id="25" name="íṩ1íḑè">
            <a:extLst>
              <a:ext uri="{FF2B5EF4-FFF2-40B4-BE49-F238E27FC236}">
                <a16:creationId xmlns:a16="http://schemas.microsoft.com/office/drawing/2014/main" id="{6A3430DA-EA09-4E8B-9C9F-0262B202522A}"/>
              </a:ext>
            </a:extLst>
          </p:cNvPr>
          <p:cNvSpPr/>
          <p:nvPr/>
        </p:nvSpPr>
        <p:spPr>
          <a:xfrm>
            <a:off x="0" y="1377950"/>
            <a:ext cx="495300" cy="355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1185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lí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ľíḑê">
            <a:extLst>
              <a:ext uri="{FF2B5EF4-FFF2-40B4-BE49-F238E27FC236}">
                <a16:creationId xmlns:a16="http://schemas.microsoft.com/office/drawing/2014/main" id="{3C082D9D-14A5-4639-9753-A4A69274D9BA}"/>
              </a:ext>
            </a:extLst>
          </p:cNvPr>
          <p:cNvSpPr/>
          <p:nvPr/>
        </p:nvSpPr>
        <p:spPr>
          <a:xfrm>
            <a:off x="2012792" y="2258741"/>
            <a:ext cx="1984918" cy="1984918"/>
          </a:xfrm>
          <a:prstGeom prst="ellipse">
            <a:avLst/>
          </a:prstGeom>
          <a:solidFill>
            <a:schemeClr val="accent6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iś1ïḑè">
            <a:extLst>
              <a:ext uri="{FF2B5EF4-FFF2-40B4-BE49-F238E27FC236}">
                <a16:creationId xmlns:a16="http://schemas.microsoft.com/office/drawing/2014/main" id="{AB8A00DB-DFC4-444B-B44A-E884443BFB44}"/>
              </a:ext>
            </a:extLst>
          </p:cNvPr>
          <p:cNvSpPr txBox="1"/>
          <p:nvPr/>
        </p:nvSpPr>
        <p:spPr>
          <a:xfrm>
            <a:off x="4700681" y="2709911"/>
            <a:ext cx="276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</a:rPr>
              <a:t>针对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</a:rPr>
              <a:t>相关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题材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išḷîḋé">
            <a:extLst>
              <a:ext uri="{FF2B5EF4-FFF2-40B4-BE49-F238E27FC236}">
                <a16:creationId xmlns:a16="http://schemas.microsoft.com/office/drawing/2014/main" id="{8E431AAF-5AB0-4D5A-B93C-4F1DDD13D21C}"/>
              </a:ext>
            </a:extLst>
          </p:cNvPr>
          <p:cNvSpPr txBox="1"/>
          <p:nvPr/>
        </p:nvSpPr>
        <p:spPr>
          <a:xfrm>
            <a:off x="2264575" y="3040142"/>
            <a:ext cx="1424196" cy="827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点击输入</a:t>
            </a:r>
            <a:r>
              <a:rPr lang="zh-CN" altLang="en-US">
                <a:solidFill>
                  <a:schemeClr val="bg1"/>
                </a:solidFill>
              </a:rPr>
              <a:t>简要文字</a:t>
            </a:r>
            <a:r>
              <a:rPr lang="zh-CN" altLang="en-US" sz="100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解说</a:t>
            </a:r>
            <a:r>
              <a:rPr lang="zh-CN" altLang="en-US" dirty="0">
                <a:solidFill>
                  <a:schemeClr val="bg1"/>
                </a:solidFill>
              </a:rPr>
              <a:t>，不用多余的文字修饰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5" name="íŝľïďê">
            <a:extLst>
              <a:ext uri="{FF2B5EF4-FFF2-40B4-BE49-F238E27FC236}">
                <a16:creationId xmlns:a16="http://schemas.microsoft.com/office/drawing/2014/main" id="{9131AABA-EAA3-46FB-96C0-EE600427BC6B}"/>
              </a:ext>
            </a:extLst>
          </p:cNvPr>
          <p:cNvSpPr txBox="1"/>
          <p:nvPr/>
        </p:nvSpPr>
        <p:spPr>
          <a:xfrm>
            <a:off x="2282865" y="2586800"/>
            <a:ext cx="1444767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 defTabSz="914377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/>
              <a:t>选</a:t>
            </a:r>
            <a:r>
              <a:rPr lang="zh-CN" altLang="en-US" sz="100"/>
              <a:t> </a:t>
            </a:r>
            <a:r>
              <a:rPr lang="zh-CN" altLang="en-US" sz="1600"/>
              <a:t>题</a:t>
            </a:r>
            <a:r>
              <a:rPr lang="zh-CN" altLang="en-US" sz="1600" dirty="0"/>
              <a:t>规划</a:t>
            </a:r>
            <a:endParaRPr lang="en-US" altLang="zh-CN" sz="1600" dirty="0"/>
          </a:p>
        </p:txBody>
      </p:sp>
      <p:sp>
        <p:nvSpPr>
          <p:cNvPr id="6" name="ïṩlíḑê">
            <a:extLst>
              <a:ext uri="{FF2B5EF4-FFF2-40B4-BE49-F238E27FC236}">
                <a16:creationId xmlns:a16="http://schemas.microsoft.com/office/drawing/2014/main" id="{4FCE01C0-E745-4B22-8D8A-EA4AF9687812}"/>
              </a:ext>
            </a:extLst>
          </p:cNvPr>
          <p:cNvSpPr txBox="1"/>
          <p:nvPr/>
        </p:nvSpPr>
        <p:spPr>
          <a:xfrm>
            <a:off x="4413779" y="3487362"/>
            <a:ext cx="3352692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点击输入简要文字解说，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解说文字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尽量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概括精炼，言简意赅，不用多余的文字修饰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íṧľïḋé">
            <a:extLst>
              <a:ext uri="{FF2B5EF4-FFF2-40B4-BE49-F238E27FC236}">
                <a16:creationId xmlns:a16="http://schemas.microsoft.com/office/drawing/2014/main" id="{51139E51-F375-4EF9-9E6C-8531B0EC896B}"/>
              </a:ext>
            </a:extLst>
          </p:cNvPr>
          <p:cNvSpPr/>
          <p:nvPr/>
        </p:nvSpPr>
        <p:spPr>
          <a:xfrm>
            <a:off x="8194289" y="2258741"/>
            <a:ext cx="1984918" cy="1984918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8" name="ï$ľíḓé">
            <a:extLst>
              <a:ext uri="{FF2B5EF4-FFF2-40B4-BE49-F238E27FC236}">
                <a16:creationId xmlns:a16="http://schemas.microsoft.com/office/drawing/2014/main" id="{A5CBB35C-CA29-48D7-B560-EE6C6E808DE6}"/>
              </a:ext>
            </a:extLst>
          </p:cNvPr>
          <p:cNvSpPr txBox="1"/>
          <p:nvPr/>
        </p:nvSpPr>
        <p:spPr>
          <a:xfrm>
            <a:off x="8513931" y="3040142"/>
            <a:ext cx="1345628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点击输入简要文字</a:t>
            </a:r>
            <a:r>
              <a:rPr lang="zh-CN" altLang="en-US">
                <a:solidFill>
                  <a:schemeClr val="bg1"/>
                </a:solidFill>
              </a:rPr>
              <a:t>解说，</a:t>
            </a:r>
            <a:r>
              <a:rPr lang="zh-CN" altLang="en-US" sz="100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不用</a:t>
            </a:r>
            <a:r>
              <a:rPr lang="zh-CN" altLang="en-US" dirty="0">
                <a:solidFill>
                  <a:schemeClr val="bg1"/>
                </a:solidFill>
              </a:rPr>
              <a:t>多余的文字修饰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9" name="ïṣḻîḍê">
            <a:extLst>
              <a:ext uri="{FF2B5EF4-FFF2-40B4-BE49-F238E27FC236}">
                <a16:creationId xmlns:a16="http://schemas.microsoft.com/office/drawing/2014/main" id="{437BDBF9-9CEE-4717-8725-CD66704F565E}"/>
              </a:ext>
            </a:extLst>
          </p:cNvPr>
          <p:cNvSpPr txBox="1"/>
          <p:nvPr/>
        </p:nvSpPr>
        <p:spPr>
          <a:xfrm>
            <a:off x="8464362" y="2586800"/>
            <a:ext cx="1444767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 defTabSz="914377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/>
              <a:t>题材</a:t>
            </a:r>
            <a:r>
              <a:rPr lang="zh-CN" altLang="en-US" sz="100"/>
              <a:t> </a:t>
            </a:r>
            <a:r>
              <a:rPr lang="zh-CN" altLang="en-US" sz="1600"/>
              <a:t>落实</a:t>
            </a:r>
            <a:endParaRPr lang="en-US" altLang="zh-CN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3628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1î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líḑe">
            <a:extLst>
              <a:ext uri="{FF2B5EF4-FFF2-40B4-BE49-F238E27FC236}">
                <a16:creationId xmlns:a16="http://schemas.microsoft.com/office/drawing/2014/main" id="{1A07DD7F-2A43-4370-BB35-6D4A8EF95957}"/>
              </a:ext>
            </a:extLst>
          </p:cNvPr>
          <p:cNvSpPr txBox="1"/>
          <p:nvPr/>
        </p:nvSpPr>
        <p:spPr>
          <a:xfrm>
            <a:off x="601401" y="1130300"/>
            <a:ext cx="4645742" cy="838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3200"/>
              <a:t>思考</a:t>
            </a:r>
            <a:r>
              <a:rPr lang="zh-CN" altLang="en-US" sz="100"/>
              <a:t> </a:t>
            </a:r>
            <a:r>
              <a:rPr lang="zh-CN" altLang="en-US" sz="3200"/>
              <a:t>与</a:t>
            </a:r>
            <a:r>
              <a:rPr lang="zh-CN" altLang="en-US" sz="3200" dirty="0"/>
              <a:t>改进</a:t>
            </a:r>
            <a:endParaRPr lang="en-US" altLang="zh-CN" sz="3200" dirty="0"/>
          </a:p>
        </p:txBody>
      </p:sp>
      <p:sp>
        <p:nvSpPr>
          <p:cNvPr id="3" name="îṥḷíḋê">
            <a:extLst>
              <a:ext uri="{FF2B5EF4-FFF2-40B4-BE49-F238E27FC236}">
                <a16:creationId xmlns:a16="http://schemas.microsoft.com/office/drawing/2014/main" id="{21B18304-CAD1-4BF5-BB31-DF990A537784}"/>
              </a:ext>
            </a:extLst>
          </p:cNvPr>
          <p:cNvSpPr/>
          <p:nvPr/>
        </p:nvSpPr>
        <p:spPr>
          <a:xfrm>
            <a:off x="0" y="1377950"/>
            <a:ext cx="495300" cy="355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ïSļiḓe">
            <a:extLst>
              <a:ext uri="{FF2B5EF4-FFF2-40B4-BE49-F238E27FC236}">
                <a16:creationId xmlns:a16="http://schemas.microsoft.com/office/drawing/2014/main" id="{858317B6-09F1-42B0-B52A-421219D6C601}"/>
              </a:ext>
            </a:extLst>
          </p:cNvPr>
          <p:cNvSpPr/>
          <p:nvPr/>
        </p:nvSpPr>
        <p:spPr>
          <a:xfrm>
            <a:off x="4792979" y="2675015"/>
            <a:ext cx="2606042" cy="2606042"/>
          </a:xfrm>
          <a:prstGeom prst="ellipse">
            <a:avLst/>
          </a:prstGeom>
          <a:solidFill>
            <a:schemeClr val="accent6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işḻïďè">
            <a:extLst>
              <a:ext uri="{FF2B5EF4-FFF2-40B4-BE49-F238E27FC236}">
                <a16:creationId xmlns:a16="http://schemas.microsoft.com/office/drawing/2014/main" id="{FD5CD4DE-B6E1-4354-B756-6DA19883789C}"/>
              </a:ext>
            </a:extLst>
          </p:cNvPr>
          <p:cNvSpPr txBox="1"/>
          <p:nvPr/>
        </p:nvSpPr>
        <p:spPr>
          <a:xfrm>
            <a:off x="5069738" y="3932323"/>
            <a:ext cx="2052520" cy="107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100" b="0" i="0" dirty="0">
                <a:solidFill>
                  <a:schemeClr val="bg1">
                    <a:lumMod val="85000"/>
                  </a:schemeClr>
                </a:solidFill>
                <a:effectLst/>
                <a:latin typeface="OPPOSans-R-subset85"/>
              </a:rPr>
              <a:t>合理的量化工作，避免过量或过少工作，每天</a:t>
            </a:r>
            <a:r>
              <a:rPr lang="zh-CN" altLang="en-US" sz="1100" b="0" i="0">
                <a:solidFill>
                  <a:schemeClr val="bg1">
                    <a:lumMod val="85000"/>
                  </a:schemeClr>
                </a:solidFill>
                <a:effectLst/>
                <a:latin typeface="OPPOSans-R-subset85"/>
              </a:rPr>
              <a:t>跟进累计</a:t>
            </a:r>
            <a:r>
              <a:rPr lang="zh-CN" altLang="en-US" sz="100" b="0" i="0">
                <a:solidFill>
                  <a:schemeClr val="bg1">
                    <a:lumMod val="85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100" b="0" i="0">
                <a:solidFill>
                  <a:schemeClr val="bg1">
                    <a:lumMod val="85000"/>
                  </a:schemeClr>
                </a:solidFill>
                <a:effectLst/>
                <a:latin typeface="OPPOSans-R-subset85"/>
              </a:rPr>
              <a:t>关注</a:t>
            </a:r>
            <a:r>
              <a:rPr lang="zh-CN" altLang="en-US" sz="1100" b="0" i="0" dirty="0">
                <a:solidFill>
                  <a:schemeClr val="bg1">
                    <a:lumMod val="85000"/>
                  </a:schemeClr>
                </a:solidFill>
                <a:effectLst/>
                <a:latin typeface="OPPOSans-R-subset85"/>
              </a:rPr>
              <a:t>数，用户留存以及图文转发等关键数据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9" name="ï$1íďe">
            <a:extLst>
              <a:ext uri="{FF2B5EF4-FFF2-40B4-BE49-F238E27FC236}">
                <a16:creationId xmlns:a16="http://schemas.microsoft.com/office/drawing/2014/main" id="{4C603FF4-FDFB-43F1-86E5-6F22345A150E}"/>
              </a:ext>
            </a:extLst>
          </p:cNvPr>
          <p:cNvGrpSpPr/>
          <p:nvPr/>
        </p:nvGrpSpPr>
        <p:grpSpPr>
          <a:xfrm>
            <a:off x="5861925" y="3025276"/>
            <a:ext cx="444222" cy="444220"/>
            <a:chOff x="962220" y="4113667"/>
            <a:chExt cx="444222" cy="444220"/>
          </a:xfrm>
        </p:grpSpPr>
        <p:sp>
          <p:nvSpPr>
            <p:cNvPr id="22" name="ïṧḷïḍe">
              <a:extLst>
                <a:ext uri="{FF2B5EF4-FFF2-40B4-BE49-F238E27FC236}">
                  <a16:creationId xmlns:a16="http://schemas.microsoft.com/office/drawing/2014/main" id="{F70B7384-C48B-45C1-80C2-60C202D042E4}"/>
                </a:ext>
              </a:extLst>
            </p:cNvPr>
            <p:cNvSpPr/>
            <p:nvPr/>
          </p:nvSpPr>
          <p:spPr bwMode="auto">
            <a:xfrm>
              <a:off x="1078603" y="4279768"/>
              <a:ext cx="187529" cy="20556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íṥḷíḓe">
              <a:extLst>
                <a:ext uri="{FF2B5EF4-FFF2-40B4-BE49-F238E27FC236}">
                  <a16:creationId xmlns:a16="http://schemas.microsoft.com/office/drawing/2014/main" id="{6E0ABA1E-685C-49E1-A6CF-B43998EB3027}"/>
                </a:ext>
              </a:extLst>
            </p:cNvPr>
            <p:cNvSpPr/>
            <p:nvPr/>
          </p:nvSpPr>
          <p:spPr>
            <a:xfrm>
              <a:off x="962220" y="4113667"/>
              <a:ext cx="444222" cy="444220"/>
            </a:xfrm>
            <a:prstGeom prst="ellipse">
              <a:avLst/>
            </a:pr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ïṣliḓè">
              <a:extLst>
                <a:ext uri="{FF2B5EF4-FFF2-40B4-BE49-F238E27FC236}">
                  <a16:creationId xmlns:a16="http://schemas.microsoft.com/office/drawing/2014/main" id="{0C39A792-57F7-48AA-BDE7-F0E6842D7B87}"/>
                </a:ext>
              </a:extLst>
            </p:cNvPr>
            <p:cNvSpPr/>
            <p:nvPr/>
          </p:nvSpPr>
          <p:spPr bwMode="auto">
            <a:xfrm>
              <a:off x="1081551" y="4258692"/>
              <a:ext cx="205561" cy="15417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</p:grpSp>
      <p:sp>
        <p:nvSpPr>
          <p:cNvPr id="10" name="iṩļïḑê">
            <a:extLst>
              <a:ext uri="{FF2B5EF4-FFF2-40B4-BE49-F238E27FC236}">
                <a16:creationId xmlns:a16="http://schemas.microsoft.com/office/drawing/2014/main" id="{EDC71F28-CB81-496F-9309-AB867EEE7AA3}"/>
              </a:ext>
            </a:extLst>
          </p:cNvPr>
          <p:cNvSpPr txBox="1"/>
          <p:nvPr/>
        </p:nvSpPr>
        <p:spPr>
          <a:xfrm>
            <a:off x="5188093" y="3543655"/>
            <a:ext cx="1815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1600" b="1" kern="0" dirty="0">
                <a:solidFill>
                  <a:schemeClr val="bg1"/>
                </a:solidFill>
              </a:rPr>
              <a:t>01</a:t>
            </a:r>
            <a:r>
              <a:rPr lang="en-US" altLang="zh-CN" sz="1600" b="1" kern="0">
                <a:solidFill>
                  <a:schemeClr val="bg1"/>
                </a:solidFill>
              </a:rPr>
              <a:t>/ </a:t>
            </a:r>
            <a:r>
              <a:rPr lang="zh-CN" altLang="en-US" sz="1600" b="1" kern="0">
                <a:solidFill>
                  <a:schemeClr val="bg1"/>
                </a:solidFill>
              </a:rPr>
              <a:t>工</a:t>
            </a:r>
            <a:r>
              <a:rPr lang="zh-CN" altLang="en-US" sz="100" b="1" kern="0">
                <a:solidFill>
                  <a:schemeClr val="bg1"/>
                </a:solidFill>
              </a:rPr>
              <a:t> </a:t>
            </a:r>
            <a:r>
              <a:rPr lang="zh-CN" altLang="en-US" sz="1600" b="1" kern="0">
                <a:solidFill>
                  <a:schemeClr val="bg1"/>
                </a:solidFill>
              </a:rPr>
              <a:t>作</a:t>
            </a:r>
            <a:r>
              <a:rPr lang="zh-CN" altLang="en-US" sz="1600" b="1" kern="0" dirty="0">
                <a:solidFill>
                  <a:schemeClr val="bg1"/>
                </a:solidFill>
              </a:rPr>
              <a:t>的量化</a:t>
            </a:r>
          </a:p>
        </p:txBody>
      </p:sp>
      <p:sp>
        <p:nvSpPr>
          <p:cNvPr id="11" name="íṣ1ïḍè">
            <a:extLst>
              <a:ext uri="{FF2B5EF4-FFF2-40B4-BE49-F238E27FC236}">
                <a16:creationId xmlns:a16="http://schemas.microsoft.com/office/drawing/2014/main" id="{28E46E50-2F96-409D-A615-75C49E016681}"/>
              </a:ext>
            </a:extLst>
          </p:cNvPr>
          <p:cNvSpPr txBox="1"/>
          <p:nvPr/>
        </p:nvSpPr>
        <p:spPr>
          <a:xfrm>
            <a:off x="8022649" y="3936633"/>
            <a:ext cx="2052520" cy="827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ct val="150000"/>
              </a:lnSpc>
              <a:defRPr sz="1100" b="0" i="0">
                <a:solidFill>
                  <a:srgbClr val="666666"/>
                </a:solidFill>
                <a:effectLst/>
                <a:latin typeface="OPPOSans-R-subset85"/>
              </a:defRPr>
            </a:lvl1pPr>
          </a:lstStyle>
          <a:p>
            <a:r>
              <a:rPr lang="zh-CN" altLang="en-US" dirty="0"/>
              <a:t>将工作项目化、计划化。区分工作的</a:t>
            </a:r>
            <a:r>
              <a:rPr lang="zh-CN" altLang="en-US"/>
              <a:t>时间和</a:t>
            </a:r>
            <a:r>
              <a:rPr lang="zh-CN" altLang="en-US" sz="100"/>
              <a:t> </a:t>
            </a:r>
            <a:r>
              <a:rPr lang="zh-CN" altLang="en-US"/>
              <a:t>紧急</a:t>
            </a:r>
            <a:r>
              <a:rPr lang="zh-CN" altLang="en-US" dirty="0"/>
              <a:t>关系，避免工作时间碎片化。</a:t>
            </a:r>
            <a:endParaRPr lang="en-US" altLang="zh-CN" dirty="0"/>
          </a:p>
        </p:txBody>
      </p:sp>
      <p:sp>
        <p:nvSpPr>
          <p:cNvPr id="12" name="ï$ḷîḑè">
            <a:extLst>
              <a:ext uri="{FF2B5EF4-FFF2-40B4-BE49-F238E27FC236}">
                <a16:creationId xmlns:a16="http://schemas.microsoft.com/office/drawing/2014/main" id="{1DE48E37-DA79-4CFE-8A43-8FB8959A3A9E}"/>
              </a:ext>
            </a:extLst>
          </p:cNvPr>
          <p:cNvSpPr txBox="1"/>
          <p:nvPr/>
        </p:nvSpPr>
        <p:spPr>
          <a:xfrm>
            <a:off x="8013123" y="3543655"/>
            <a:ext cx="20525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 kern="0"/>
            </a:lvl1pPr>
          </a:lstStyle>
          <a:p>
            <a:r>
              <a:rPr lang="en-US" altLang="zh-CN" dirty="0"/>
              <a:t>03</a:t>
            </a:r>
            <a:r>
              <a:rPr lang="en-US" altLang="zh-CN"/>
              <a:t>/ </a:t>
            </a:r>
            <a:r>
              <a:rPr lang="zh-CN" altLang="en-US"/>
              <a:t>时间</a:t>
            </a:r>
            <a:r>
              <a:rPr lang="zh-CN" altLang="en-US" sz="100"/>
              <a:t> </a:t>
            </a:r>
            <a:r>
              <a:rPr lang="zh-CN" altLang="en-US"/>
              <a:t>安排</a:t>
            </a:r>
            <a:r>
              <a:rPr lang="zh-CN" altLang="en-US" dirty="0"/>
              <a:t>合理化</a:t>
            </a:r>
          </a:p>
        </p:txBody>
      </p:sp>
      <p:grpSp>
        <p:nvGrpSpPr>
          <p:cNvPr id="13" name="ïšļíďe">
            <a:extLst>
              <a:ext uri="{FF2B5EF4-FFF2-40B4-BE49-F238E27FC236}">
                <a16:creationId xmlns:a16="http://schemas.microsoft.com/office/drawing/2014/main" id="{93A4D4F9-09FE-4D6E-B1BC-BDBD57CB5C81}"/>
              </a:ext>
            </a:extLst>
          </p:cNvPr>
          <p:cNvGrpSpPr/>
          <p:nvPr/>
        </p:nvGrpSpPr>
        <p:grpSpPr>
          <a:xfrm>
            <a:off x="8826798" y="3025276"/>
            <a:ext cx="444222" cy="444220"/>
            <a:chOff x="-962888" y="3808044"/>
            <a:chExt cx="444222" cy="444220"/>
          </a:xfrm>
        </p:grpSpPr>
        <p:sp>
          <p:nvSpPr>
            <p:cNvPr id="19" name="íŝlïdè">
              <a:extLst>
                <a:ext uri="{FF2B5EF4-FFF2-40B4-BE49-F238E27FC236}">
                  <a16:creationId xmlns:a16="http://schemas.microsoft.com/office/drawing/2014/main" id="{5BF3B077-ADD9-47E2-AAA7-A4EB9F729452}"/>
                </a:ext>
              </a:extLst>
            </p:cNvPr>
            <p:cNvSpPr/>
            <p:nvPr/>
          </p:nvSpPr>
          <p:spPr bwMode="auto">
            <a:xfrm>
              <a:off x="-787351" y="3962697"/>
              <a:ext cx="168853" cy="205561"/>
            </a:xfrm>
            <a:custGeom>
              <a:avLst/>
              <a:gdLst>
                <a:gd name="connsiteX0" fmla="*/ 283816 w 438150"/>
                <a:gd name="connsiteY0" fmla="*/ 621 h 533400"/>
                <a:gd name="connsiteX1" fmla="*/ 286102 w 438150"/>
                <a:gd name="connsiteY1" fmla="*/ 716 h 533400"/>
                <a:gd name="connsiteX2" fmla="*/ 286102 w 438150"/>
                <a:gd name="connsiteY2" fmla="*/ 124446 h 533400"/>
                <a:gd name="connsiteX3" fmla="*/ 286197 w 438150"/>
                <a:gd name="connsiteY3" fmla="*/ 126160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407 w 438150"/>
                <a:gd name="connsiteY6" fmla="*/ 153021 h 533400"/>
                <a:gd name="connsiteX7" fmla="*/ 438502 w 438150"/>
                <a:gd name="connsiteY7" fmla="*/ 155307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3816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50098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534 w 438150"/>
                <a:gd name="connsiteY34" fmla="*/ 133876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816" y="621"/>
                  </a:moveTo>
                  <a:cubicBezTo>
                    <a:pt x="284578" y="621"/>
                    <a:pt x="285340" y="621"/>
                    <a:pt x="286102" y="716"/>
                  </a:cubicBezTo>
                  <a:lnTo>
                    <a:pt x="286102" y="124446"/>
                  </a:lnTo>
                  <a:lnTo>
                    <a:pt x="286197" y="126160"/>
                  </a:lnTo>
                  <a:cubicBezTo>
                    <a:pt x="287055" y="141115"/>
                    <a:pt x="299532" y="153021"/>
                    <a:pt x="314677" y="153021"/>
                  </a:cubicBezTo>
                  <a:lnTo>
                    <a:pt x="314677" y="153021"/>
                  </a:lnTo>
                  <a:lnTo>
                    <a:pt x="438407" y="153021"/>
                  </a:lnTo>
                  <a:cubicBezTo>
                    <a:pt x="438502" y="153783"/>
                    <a:pt x="438502" y="154545"/>
                    <a:pt x="438502" y="155307"/>
                  </a:cubicBezTo>
                  <a:lnTo>
                    <a:pt x="438502" y="505446"/>
                  </a:lnTo>
                  <a:cubicBezTo>
                    <a:pt x="438502" y="521257"/>
                    <a:pt x="425739" y="534021"/>
                    <a:pt x="409927" y="534021"/>
                  </a:cubicBezTo>
                  <a:lnTo>
                    <a:pt x="28927" y="534021"/>
                  </a:lnTo>
                  <a:cubicBezTo>
                    <a:pt x="13115" y="534021"/>
                    <a:pt x="352" y="521257"/>
                    <a:pt x="352" y="505446"/>
                  </a:cubicBezTo>
                  <a:lnTo>
                    <a:pt x="352" y="29196"/>
                  </a:lnTo>
                  <a:cubicBezTo>
                    <a:pt x="352" y="13385"/>
                    <a:pt x="13115" y="621"/>
                    <a:pt x="28927" y="621"/>
                  </a:cubicBezTo>
                  <a:lnTo>
                    <a:pt x="283816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534" y="133876"/>
                  </a:lnTo>
                  <a:cubicBezTo>
                    <a:pt x="308772" y="133304"/>
                    <a:pt x="305152" y="129304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ïṧľïḋè">
              <a:extLst>
                <a:ext uri="{FF2B5EF4-FFF2-40B4-BE49-F238E27FC236}">
                  <a16:creationId xmlns:a16="http://schemas.microsoft.com/office/drawing/2014/main" id="{E60F9D04-3F3F-43B7-BE9B-3D2336111094}"/>
                </a:ext>
              </a:extLst>
            </p:cNvPr>
            <p:cNvSpPr/>
            <p:nvPr/>
          </p:nvSpPr>
          <p:spPr>
            <a:xfrm>
              <a:off x="-962888" y="3808044"/>
              <a:ext cx="444222" cy="444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îṧlïḍê">
              <a:extLst>
                <a:ext uri="{FF2B5EF4-FFF2-40B4-BE49-F238E27FC236}">
                  <a16:creationId xmlns:a16="http://schemas.microsoft.com/office/drawing/2014/main" id="{43C99857-B13F-4ECE-8F17-85BD5941335B}"/>
                </a:ext>
              </a:extLst>
            </p:cNvPr>
            <p:cNvSpPr/>
            <p:nvPr/>
          </p:nvSpPr>
          <p:spPr bwMode="auto">
            <a:xfrm>
              <a:off x="-843558" y="3936551"/>
              <a:ext cx="205561" cy="187207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4" name="iś1íḍé">
            <a:extLst>
              <a:ext uri="{FF2B5EF4-FFF2-40B4-BE49-F238E27FC236}">
                <a16:creationId xmlns:a16="http://schemas.microsoft.com/office/drawing/2014/main" id="{9EE407FA-5498-4D8E-AE3A-D7369669C620}"/>
              </a:ext>
            </a:extLst>
          </p:cNvPr>
          <p:cNvSpPr txBox="1"/>
          <p:nvPr/>
        </p:nvSpPr>
        <p:spPr>
          <a:xfrm>
            <a:off x="1986514" y="3936042"/>
            <a:ext cx="2052520" cy="107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100" b="0" i="0" dirty="0">
                <a:solidFill>
                  <a:srgbClr val="666666"/>
                </a:solidFill>
                <a:effectLst/>
                <a:latin typeface="OPPOSans-R-subset85"/>
              </a:rPr>
              <a:t>善于总结复盘，将失败的经历和教训形成可学习可复制</a:t>
            </a:r>
            <a:r>
              <a:rPr lang="zh-CN" altLang="en-US" sz="1100" b="0" i="0">
                <a:solidFill>
                  <a:srgbClr val="666666"/>
                </a:solidFill>
                <a:effectLst/>
                <a:latin typeface="OPPOSans-R-subset85"/>
              </a:rPr>
              <a:t>的工作</a:t>
            </a:r>
            <a:r>
              <a:rPr lang="zh-CN" altLang="en-US" sz="100" b="0" i="0">
                <a:solidFill>
                  <a:srgbClr val="666666"/>
                </a:solidFill>
                <a:effectLst/>
                <a:latin typeface="OPPOSans-R-subset85"/>
              </a:rPr>
              <a:t> </a:t>
            </a:r>
            <a:r>
              <a:rPr lang="zh-CN" altLang="en-US" sz="1100" b="0" i="0">
                <a:solidFill>
                  <a:srgbClr val="666666"/>
                </a:solidFill>
                <a:effectLst/>
                <a:latin typeface="OPPOSans-R-subset85"/>
              </a:rPr>
              <a:t>经验</a:t>
            </a:r>
            <a:r>
              <a:rPr lang="zh-CN" altLang="en-US" sz="1100" b="0" i="0" dirty="0">
                <a:solidFill>
                  <a:srgbClr val="666666"/>
                </a:solidFill>
                <a:effectLst/>
                <a:latin typeface="OPPOSans-R-subset85"/>
              </a:rPr>
              <a:t>。在总结中不断优化工作，提高工作效率。</a:t>
            </a:r>
            <a:endParaRPr lang="en-US" altLang="zh-CN" sz="1100" dirty="0">
              <a:solidFill>
                <a:schemeClr val="tx1"/>
              </a:solidFill>
            </a:endParaRPr>
          </a:p>
        </p:txBody>
      </p:sp>
      <p:sp>
        <p:nvSpPr>
          <p:cNvPr id="15" name="íś1ïḋê">
            <a:extLst>
              <a:ext uri="{FF2B5EF4-FFF2-40B4-BE49-F238E27FC236}">
                <a16:creationId xmlns:a16="http://schemas.microsoft.com/office/drawing/2014/main" id="{D6BE6A7C-B312-4122-8E6C-75CBB54D331A}"/>
              </a:ext>
            </a:extLst>
          </p:cNvPr>
          <p:cNvSpPr txBox="1"/>
          <p:nvPr/>
        </p:nvSpPr>
        <p:spPr>
          <a:xfrm>
            <a:off x="2116831" y="3543655"/>
            <a:ext cx="1815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1600" b="1" kern="0"/>
              <a:t>02</a:t>
            </a:r>
            <a:r>
              <a:rPr lang="en-US" altLang="zh-CN" sz="100" b="1" kern="0"/>
              <a:t> </a:t>
            </a:r>
            <a:r>
              <a:rPr lang="en-US" altLang="zh-CN" sz="1600" b="1" kern="0"/>
              <a:t>/ </a:t>
            </a:r>
            <a:r>
              <a:rPr lang="zh-CN" altLang="en-US" sz="1600" b="1" kern="0" dirty="0"/>
              <a:t>计划与总结</a:t>
            </a:r>
          </a:p>
        </p:txBody>
      </p:sp>
      <p:grpSp>
        <p:nvGrpSpPr>
          <p:cNvPr id="16" name="îšļíḑê">
            <a:extLst>
              <a:ext uri="{FF2B5EF4-FFF2-40B4-BE49-F238E27FC236}">
                <a16:creationId xmlns:a16="http://schemas.microsoft.com/office/drawing/2014/main" id="{5147D4DD-47E7-46FD-85A3-CB9DF20088D6}"/>
              </a:ext>
            </a:extLst>
          </p:cNvPr>
          <p:cNvGrpSpPr/>
          <p:nvPr/>
        </p:nvGrpSpPr>
        <p:grpSpPr>
          <a:xfrm>
            <a:off x="2798701" y="3018205"/>
            <a:ext cx="444222" cy="444220"/>
            <a:chOff x="7525211" y="3575188"/>
            <a:chExt cx="444222" cy="444220"/>
          </a:xfrm>
        </p:grpSpPr>
        <p:sp>
          <p:nvSpPr>
            <p:cNvPr id="17" name="ïŝļïdé">
              <a:extLst>
                <a:ext uri="{FF2B5EF4-FFF2-40B4-BE49-F238E27FC236}">
                  <a16:creationId xmlns:a16="http://schemas.microsoft.com/office/drawing/2014/main" id="{3E565C55-C184-4156-91F2-7388A491686B}"/>
                </a:ext>
              </a:extLst>
            </p:cNvPr>
            <p:cNvSpPr/>
            <p:nvPr/>
          </p:nvSpPr>
          <p:spPr>
            <a:xfrm>
              <a:off x="7525211" y="3575188"/>
              <a:ext cx="444222" cy="444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ïsḻíďé">
              <a:extLst>
                <a:ext uri="{FF2B5EF4-FFF2-40B4-BE49-F238E27FC236}">
                  <a16:creationId xmlns:a16="http://schemas.microsoft.com/office/drawing/2014/main" id="{D1DD4DC8-2C5A-4595-99D8-EA7548191012}"/>
                </a:ext>
              </a:extLst>
            </p:cNvPr>
            <p:cNvSpPr/>
            <p:nvPr/>
          </p:nvSpPr>
          <p:spPr bwMode="auto">
            <a:xfrm>
              <a:off x="7653557" y="3694518"/>
              <a:ext cx="187529" cy="20556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6954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ľï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işlîḋé">
            <a:extLst>
              <a:ext uri="{FF2B5EF4-FFF2-40B4-BE49-F238E27FC236}">
                <a16:creationId xmlns:a16="http://schemas.microsoft.com/office/drawing/2014/main" id="{81E847A0-F370-4996-AAA4-3229A83B7101}"/>
              </a:ext>
            </a:extLst>
          </p:cNvPr>
          <p:cNvSpPr txBox="1"/>
          <p:nvPr/>
        </p:nvSpPr>
        <p:spPr>
          <a:xfrm>
            <a:off x="815257" y="2313543"/>
            <a:ext cx="3127903" cy="14998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1600" b="1">
                <a:solidFill>
                  <a:schemeClr val="bg1"/>
                </a:solidFill>
              </a:rPr>
              <a:t>0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1600" b="1">
                <a:solidFill>
                  <a:schemeClr val="bg1"/>
                </a:solidFill>
              </a:rPr>
              <a:t>3</a:t>
            </a:r>
            <a:endParaRPr lang="en-US" altLang="zh-CN" sz="11600" b="1" dirty="0">
              <a:solidFill>
                <a:schemeClr val="bg1"/>
              </a:solidFill>
            </a:endParaRPr>
          </a:p>
        </p:txBody>
      </p:sp>
      <p:sp>
        <p:nvSpPr>
          <p:cNvPr id="41" name="ísļîḋè">
            <a:extLst>
              <a:ext uri="{FF2B5EF4-FFF2-40B4-BE49-F238E27FC236}">
                <a16:creationId xmlns:a16="http://schemas.microsoft.com/office/drawing/2014/main" id="{CAF2A666-9CDD-4965-AA18-92A957A0B6AB}"/>
              </a:ext>
            </a:extLst>
          </p:cNvPr>
          <p:cNvSpPr txBox="1"/>
          <p:nvPr/>
        </p:nvSpPr>
        <p:spPr>
          <a:xfrm>
            <a:off x="3431265" y="2376051"/>
            <a:ext cx="4645742" cy="137484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5400" dirty="0">
                <a:solidFill>
                  <a:schemeClr val="bg1"/>
                </a:solidFill>
              </a:rPr>
              <a:t>工作</a:t>
            </a:r>
            <a:r>
              <a:rPr lang="zh-CN" altLang="en-US" sz="5400">
                <a:solidFill>
                  <a:schemeClr val="bg1"/>
                </a:solidFill>
              </a:rPr>
              <a:t>完成情</a:t>
            </a:r>
            <a:r>
              <a:rPr lang="zh-CN" altLang="en-US" sz="100">
                <a:solidFill>
                  <a:schemeClr val="bg1"/>
                </a:solidFill>
              </a:rPr>
              <a:t> </a:t>
            </a:r>
            <a:r>
              <a:rPr lang="zh-CN" altLang="en-US" sz="5400">
                <a:solidFill>
                  <a:schemeClr val="bg1"/>
                </a:solidFill>
              </a:rPr>
              <a:t>况</a:t>
            </a:r>
            <a:endParaRPr lang="en-US" altLang="zh-CN" sz="5400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Work Completed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7975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li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$líḑè">
            <a:extLst>
              <a:ext uri="{FF2B5EF4-FFF2-40B4-BE49-F238E27FC236}">
                <a16:creationId xmlns:a16="http://schemas.microsoft.com/office/drawing/2014/main" id="{0D479065-BA74-4333-990F-1387061C8205}"/>
              </a:ext>
            </a:extLst>
          </p:cNvPr>
          <p:cNvSpPr/>
          <p:nvPr/>
        </p:nvSpPr>
        <p:spPr>
          <a:xfrm>
            <a:off x="5661315" y="2383138"/>
            <a:ext cx="1251618" cy="1251616"/>
          </a:xfrm>
          <a:prstGeom prst="ellipse">
            <a:avLst/>
          </a:prstGeom>
          <a:solidFill>
            <a:schemeClr val="accent6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4" name="î$ľíḑe">
            <a:extLst>
              <a:ext uri="{FF2B5EF4-FFF2-40B4-BE49-F238E27FC236}">
                <a16:creationId xmlns:a16="http://schemas.microsoft.com/office/drawing/2014/main" id="{03981189-891D-4297-B06D-3266802B417E}"/>
              </a:ext>
            </a:extLst>
          </p:cNvPr>
          <p:cNvSpPr txBox="1"/>
          <p:nvPr/>
        </p:nvSpPr>
        <p:spPr>
          <a:xfrm>
            <a:off x="889908" y="5727700"/>
            <a:ext cx="10412185" cy="33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点击输入</a:t>
            </a:r>
            <a:r>
              <a:rPr lang="zh-CN" altLang="en-US" sz="12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简要文字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2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解说</a:t>
            </a:r>
            <a:r>
              <a:rPr lang="zh-CN" altLang="en-US" sz="12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，解说文字尽量概括精炼，言简意赅，不用多余的文字修饰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íṧļïḋé">
            <a:extLst>
              <a:ext uri="{FF2B5EF4-FFF2-40B4-BE49-F238E27FC236}">
                <a16:creationId xmlns:a16="http://schemas.microsoft.com/office/drawing/2014/main" id="{2B93810B-D87C-4702-BFD3-4FA24CACEAEE}"/>
              </a:ext>
            </a:extLst>
          </p:cNvPr>
          <p:cNvSpPr txBox="1"/>
          <p:nvPr/>
        </p:nvSpPr>
        <p:spPr>
          <a:xfrm flipH="1">
            <a:off x="2995181" y="2542191"/>
            <a:ext cx="18107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/>
              <a:t>明</a:t>
            </a:r>
            <a:r>
              <a:rPr lang="zh-CN" altLang="en-US" sz="100" b="1"/>
              <a:t> </a:t>
            </a:r>
            <a:r>
              <a:rPr lang="zh-CN" altLang="en-US" sz="1600" b="1"/>
              <a:t>确</a:t>
            </a:r>
            <a:r>
              <a:rPr lang="zh-CN" altLang="en-US" sz="1600" b="1" dirty="0"/>
              <a:t>目标</a:t>
            </a:r>
            <a:endParaRPr lang="en-US" altLang="zh-CN" sz="1600" b="1" dirty="0"/>
          </a:p>
        </p:txBody>
      </p:sp>
      <p:sp>
        <p:nvSpPr>
          <p:cNvPr id="7" name="îsľïḑê">
            <a:extLst>
              <a:ext uri="{FF2B5EF4-FFF2-40B4-BE49-F238E27FC236}">
                <a16:creationId xmlns:a16="http://schemas.microsoft.com/office/drawing/2014/main" id="{A6A7AA29-4FDF-44A6-8376-43FDDD96CED4}"/>
              </a:ext>
            </a:extLst>
          </p:cNvPr>
          <p:cNvSpPr/>
          <p:nvPr/>
        </p:nvSpPr>
        <p:spPr>
          <a:xfrm flipH="1">
            <a:off x="2995181" y="3002883"/>
            <a:ext cx="1810735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666666"/>
                </a:solidFill>
                <a:latin typeface="OPPOSans-R-subset85"/>
              </a:rPr>
              <a:t>针对</a:t>
            </a:r>
            <a:r>
              <a:rPr lang="zh-CN" altLang="en-US" sz="1100">
                <a:solidFill>
                  <a:srgbClr val="666666"/>
                </a:solidFill>
                <a:latin typeface="OPPOSans-R-subset85"/>
              </a:rPr>
              <a:t>项目方</a:t>
            </a:r>
            <a:r>
              <a:rPr lang="zh-CN" altLang="en-US" sz="100">
                <a:solidFill>
                  <a:srgbClr val="666666"/>
                </a:solidFill>
                <a:latin typeface="OPPOSans-R-subset85"/>
              </a:rPr>
              <a:t> </a:t>
            </a:r>
            <a:r>
              <a:rPr lang="zh-CN" altLang="en-US" sz="1100">
                <a:solidFill>
                  <a:srgbClr val="666666"/>
                </a:solidFill>
                <a:latin typeface="OPPOSans-R-subset85"/>
              </a:rPr>
              <a:t>案</a:t>
            </a:r>
            <a:r>
              <a:rPr lang="zh-CN" altLang="en-US" sz="1100" dirty="0">
                <a:solidFill>
                  <a:srgbClr val="666666"/>
                </a:solidFill>
                <a:latin typeface="OPPOSans-R-subset85"/>
              </a:rPr>
              <a:t>不清晰的问题，首先明确任务</a:t>
            </a:r>
            <a:r>
              <a:rPr lang="zh-CN" altLang="en-US" sz="1100">
                <a:solidFill>
                  <a:srgbClr val="666666"/>
                </a:solidFill>
                <a:latin typeface="OPPOSans-R-subset85"/>
              </a:rPr>
              <a:t>目标。</a:t>
            </a:r>
            <a:endParaRPr lang="en-US" altLang="zh-CN" sz="1100" dirty="0">
              <a:solidFill>
                <a:srgbClr val="666666"/>
              </a:solidFill>
              <a:latin typeface="OPPOSans-R-subset85"/>
            </a:endParaRPr>
          </a:p>
          <a:p>
            <a:pPr>
              <a:lnSpc>
                <a:spcPct val="150000"/>
              </a:lnSpc>
            </a:pPr>
            <a:endParaRPr lang="en-US" altLang="zh-CN" sz="1100" dirty="0">
              <a:solidFill>
                <a:srgbClr val="666666"/>
              </a:solidFill>
              <a:latin typeface="OPPOSans-R-subset85"/>
            </a:endParaRPr>
          </a:p>
        </p:txBody>
      </p:sp>
      <p:sp>
        <p:nvSpPr>
          <p:cNvPr id="8" name="i$ḻîḍé">
            <a:extLst>
              <a:ext uri="{FF2B5EF4-FFF2-40B4-BE49-F238E27FC236}">
                <a16:creationId xmlns:a16="http://schemas.microsoft.com/office/drawing/2014/main" id="{1F595C4A-D479-4458-9764-CC2647FAD386}"/>
              </a:ext>
            </a:extLst>
          </p:cNvPr>
          <p:cNvSpPr/>
          <p:nvPr/>
        </p:nvSpPr>
        <p:spPr>
          <a:xfrm>
            <a:off x="1270412" y="2383138"/>
            <a:ext cx="1251618" cy="1251616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en-US" altLang="zh-CN" dirty="0"/>
          </a:p>
        </p:txBody>
      </p:sp>
      <p:sp>
        <p:nvSpPr>
          <p:cNvPr id="9" name="ís1îḓe">
            <a:extLst>
              <a:ext uri="{FF2B5EF4-FFF2-40B4-BE49-F238E27FC236}">
                <a16:creationId xmlns:a16="http://schemas.microsoft.com/office/drawing/2014/main" id="{9C3296E3-BD91-468F-A132-AA0BDF806423}"/>
              </a:ext>
            </a:extLst>
          </p:cNvPr>
          <p:cNvSpPr/>
          <p:nvPr/>
        </p:nvSpPr>
        <p:spPr>
          <a:xfrm>
            <a:off x="2215203" y="2431115"/>
            <a:ext cx="400294" cy="4002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buSzPct val="25000"/>
            </a:pPr>
            <a:r>
              <a:rPr lang="en-US" altLang="zh-CN" sz="1100">
                <a:solidFill>
                  <a:schemeClr val="tx1"/>
                </a:solidFill>
              </a:rPr>
              <a:t>0</a:t>
            </a:r>
            <a:r>
              <a:rPr lang="en-US" altLang="zh-CN" sz="100">
                <a:solidFill>
                  <a:schemeClr val="tx1"/>
                </a:solidFill>
              </a:rPr>
              <a:t> </a:t>
            </a:r>
            <a:r>
              <a:rPr lang="en-US" altLang="zh-CN" sz="1100">
                <a:solidFill>
                  <a:schemeClr val="tx1"/>
                </a:solidFill>
              </a:rPr>
              <a:t>1</a:t>
            </a:r>
            <a:endParaRPr lang="en-US" altLang="zh-CN" sz="1100" dirty="0">
              <a:solidFill>
                <a:schemeClr val="tx1"/>
              </a:solidFill>
            </a:endParaRPr>
          </a:p>
        </p:txBody>
      </p:sp>
      <p:sp>
        <p:nvSpPr>
          <p:cNvPr id="10" name="íṧľïďe">
            <a:extLst>
              <a:ext uri="{FF2B5EF4-FFF2-40B4-BE49-F238E27FC236}">
                <a16:creationId xmlns:a16="http://schemas.microsoft.com/office/drawing/2014/main" id="{30C9B9BC-4E63-4BC4-B650-6FC406C5D218}"/>
              </a:ext>
            </a:extLst>
          </p:cNvPr>
          <p:cNvSpPr txBox="1"/>
          <p:nvPr/>
        </p:nvSpPr>
        <p:spPr>
          <a:xfrm flipH="1">
            <a:off x="7386084" y="2542191"/>
            <a:ext cx="1810735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defRPr sz="1600" b="1"/>
            </a:lvl1pPr>
          </a:lstStyle>
          <a:p>
            <a:r>
              <a:rPr lang="zh-CN" altLang="en-US"/>
              <a:t>拆解</a:t>
            </a:r>
            <a:r>
              <a:rPr lang="zh-CN" altLang="en-US" sz="100"/>
              <a:t> </a:t>
            </a:r>
            <a:r>
              <a:rPr lang="zh-CN" altLang="en-US"/>
              <a:t>任务</a:t>
            </a:r>
            <a:endParaRPr lang="en-US" altLang="zh-CN" dirty="0"/>
          </a:p>
        </p:txBody>
      </p:sp>
      <p:sp>
        <p:nvSpPr>
          <p:cNvPr id="11" name="íšļîdè">
            <a:extLst>
              <a:ext uri="{FF2B5EF4-FFF2-40B4-BE49-F238E27FC236}">
                <a16:creationId xmlns:a16="http://schemas.microsoft.com/office/drawing/2014/main" id="{3B187D4F-0D1C-4027-860C-9A63A11F5BBB}"/>
              </a:ext>
            </a:extLst>
          </p:cNvPr>
          <p:cNvSpPr/>
          <p:nvPr/>
        </p:nvSpPr>
        <p:spPr>
          <a:xfrm flipH="1">
            <a:off x="7386083" y="3002883"/>
            <a:ext cx="3038855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0" i="0" dirty="0">
                <a:solidFill>
                  <a:srgbClr val="666666"/>
                </a:solidFill>
                <a:effectLst/>
                <a:latin typeface="OPPOSans-R-subset85"/>
              </a:rPr>
              <a:t>制定阶段性目标，重点梳理整个项目工作流程，并将项目工作拆解为引入</a:t>
            </a:r>
            <a:r>
              <a:rPr lang="zh-CN" altLang="en-US" sz="1100" b="0" i="0">
                <a:solidFill>
                  <a:srgbClr val="666666"/>
                </a:solidFill>
                <a:effectLst/>
                <a:latin typeface="OPPOSans-R-subset85"/>
              </a:rPr>
              <a:t>期、</a:t>
            </a:r>
            <a:r>
              <a:rPr lang="zh-CN" altLang="en-US" sz="100" b="0" i="0">
                <a:solidFill>
                  <a:srgbClr val="666666"/>
                </a:solidFill>
                <a:effectLst/>
                <a:latin typeface="OPPOSans-R-subset85"/>
              </a:rPr>
              <a:t> </a:t>
            </a:r>
            <a:r>
              <a:rPr lang="zh-CN" altLang="en-US" sz="1100" b="0" i="0">
                <a:solidFill>
                  <a:srgbClr val="666666"/>
                </a:solidFill>
                <a:effectLst/>
                <a:latin typeface="OPPOSans-R-subset85"/>
              </a:rPr>
              <a:t>合作</a:t>
            </a:r>
            <a:r>
              <a:rPr lang="zh-CN" altLang="en-US" sz="1100" b="0" i="0" dirty="0">
                <a:solidFill>
                  <a:srgbClr val="666666"/>
                </a:solidFill>
                <a:effectLst/>
                <a:latin typeface="OPPOSans-R-subset85"/>
              </a:rPr>
              <a:t>期、终止期</a:t>
            </a:r>
            <a:endParaRPr lang="en-US" altLang="zh-CN" sz="1100" dirty="0">
              <a:solidFill>
                <a:srgbClr val="666666"/>
              </a:solidFill>
              <a:latin typeface="OPPOSans-R-subset85"/>
            </a:endParaRPr>
          </a:p>
        </p:txBody>
      </p:sp>
      <p:sp>
        <p:nvSpPr>
          <p:cNvPr id="13" name="ïSḻîḍê">
            <a:extLst>
              <a:ext uri="{FF2B5EF4-FFF2-40B4-BE49-F238E27FC236}">
                <a16:creationId xmlns:a16="http://schemas.microsoft.com/office/drawing/2014/main" id="{24FFDBA9-FCAA-4F1B-AB0D-FF538B82C664}"/>
              </a:ext>
            </a:extLst>
          </p:cNvPr>
          <p:cNvSpPr/>
          <p:nvPr/>
        </p:nvSpPr>
        <p:spPr>
          <a:xfrm>
            <a:off x="6606106" y="2431115"/>
            <a:ext cx="400294" cy="4002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buSzPct val="25000"/>
            </a:pPr>
            <a:r>
              <a:rPr lang="en-US" altLang="zh-CN" sz="1100">
                <a:solidFill>
                  <a:schemeClr val="accent6"/>
                </a:solidFill>
              </a:rPr>
              <a:t>0</a:t>
            </a:r>
            <a:r>
              <a:rPr lang="en-US" altLang="zh-CN" sz="100">
                <a:solidFill>
                  <a:schemeClr val="accent6"/>
                </a:solidFill>
              </a:rPr>
              <a:t> </a:t>
            </a:r>
            <a:r>
              <a:rPr lang="en-US" altLang="zh-CN" sz="1100">
                <a:solidFill>
                  <a:schemeClr val="accent6"/>
                </a:solidFill>
              </a:rPr>
              <a:t>2</a:t>
            </a:r>
            <a:endParaRPr lang="en-US" altLang="zh-CN" sz="1100" dirty="0">
              <a:solidFill>
                <a:schemeClr val="accent6"/>
              </a:solidFill>
            </a:endParaRPr>
          </a:p>
        </p:txBody>
      </p:sp>
      <p:sp>
        <p:nvSpPr>
          <p:cNvPr id="14" name="íśļíḋè">
            <a:extLst>
              <a:ext uri="{FF2B5EF4-FFF2-40B4-BE49-F238E27FC236}">
                <a16:creationId xmlns:a16="http://schemas.microsoft.com/office/drawing/2014/main" id="{35D1153E-9A2A-4FFA-98DE-5EFECF30C352}"/>
              </a:ext>
            </a:extLst>
          </p:cNvPr>
          <p:cNvSpPr txBox="1"/>
          <p:nvPr/>
        </p:nvSpPr>
        <p:spPr>
          <a:xfrm flipH="1">
            <a:off x="4719950" y="4026312"/>
            <a:ext cx="1810735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defRPr sz="1600" b="1"/>
            </a:lvl1pPr>
          </a:lstStyle>
          <a:p>
            <a:r>
              <a:rPr lang="zh-CN" altLang="en-US"/>
              <a:t>突破</a:t>
            </a:r>
            <a:r>
              <a:rPr lang="zh-CN" altLang="en-US" sz="100"/>
              <a:t> </a:t>
            </a:r>
            <a:r>
              <a:rPr lang="zh-CN" altLang="en-US"/>
              <a:t>核心</a:t>
            </a:r>
            <a:endParaRPr lang="en-US" altLang="zh-CN" dirty="0"/>
          </a:p>
        </p:txBody>
      </p:sp>
      <p:sp>
        <p:nvSpPr>
          <p:cNvPr id="15" name="ísḻîďè">
            <a:extLst>
              <a:ext uri="{FF2B5EF4-FFF2-40B4-BE49-F238E27FC236}">
                <a16:creationId xmlns:a16="http://schemas.microsoft.com/office/drawing/2014/main" id="{949934A2-C6C0-475A-B7B6-5BA8273A3F7E}"/>
              </a:ext>
            </a:extLst>
          </p:cNvPr>
          <p:cNvSpPr/>
          <p:nvPr/>
        </p:nvSpPr>
        <p:spPr>
          <a:xfrm flipH="1">
            <a:off x="4719949" y="4487004"/>
            <a:ext cx="2303278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666666"/>
                </a:solidFill>
                <a:latin typeface="OPPOSans-R-subset85"/>
              </a:rPr>
              <a:t>针对项目最明显的问题，制定解决计划、落地页方案</a:t>
            </a:r>
            <a:r>
              <a:rPr lang="zh-CN" altLang="en-US" sz="1100">
                <a:solidFill>
                  <a:srgbClr val="666666"/>
                </a:solidFill>
                <a:latin typeface="OPPOSans-R-subset85"/>
              </a:rPr>
              <a:t>、推广</a:t>
            </a:r>
            <a:r>
              <a:rPr lang="zh-CN" altLang="en-US" sz="100">
                <a:solidFill>
                  <a:srgbClr val="666666"/>
                </a:solidFill>
                <a:latin typeface="OPPOSans-R-subset85"/>
              </a:rPr>
              <a:t> </a:t>
            </a:r>
            <a:r>
              <a:rPr lang="zh-CN" altLang="en-US" sz="1100">
                <a:solidFill>
                  <a:srgbClr val="666666"/>
                </a:solidFill>
                <a:latin typeface="OPPOSans-R-subset85"/>
              </a:rPr>
              <a:t>方案等。</a:t>
            </a:r>
            <a:endParaRPr lang="en-US" altLang="zh-CN" sz="1100" dirty="0">
              <a:solidFill>
                <a:srgbClr val="666666"/>
              </a:solidFill>
              <a:latin typeface="OPPOSans-R-subset85"/>
            </a:endParaRPr>
          </a:p>
          <a:p>
            <a:pPr>
              <a:lnSpc>
                <a:spcPct val="150000"/>
              </a:lnSpc>
            </a:pPr>
            <a:endParaRPr lang="en-US" altLang="zh-CN" sz="1100" dirty="0">
              <a:solidFill>
                <a:srgbClr val="666666"/>
              </a:solidFill>
              <a:latin typeface="OPPOSans-R-subset85"/>
            </a:endParaRPr>
          </a:p>
        </p:txBody>
      </p:sp>
      <p:sp>
        <p:nvSpPr>
          <p:cNvPr id="16" name="iš1íḑè">
            <a:extLst>
              <a:ext uri="{FF2B5EF4-FFF2-40B4-BE49-F238E27FC236}">
                <a16:creationId xmlns:a16="http://schemas.microsoft.com/office/drawing/2014/main" id="{4A2726B5-E164-4E8C-882E-015AAEFE2872}"/>
              </a:ext>
            </a:extLst>
          </p:cNvPr>
          <p:cNvSpPr/>
          <p:nvPr/>
        </p:nvSpPr>
        <p:spPr>
          <a:xfrm>
            <a:off x="2995181" y="3867259"/>
            <a:ext cx="1251618" cy="1251616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en-US" altLang="zh-CN" dirty="0"/>
          </a:p>
        </p:txBody>
      </p:sp>
      <p:sp>
        <p:nvSpPr>
          <p:cNvPr id="17" name="íšliḑé">
            <a:extLst>
              <a:ext uri="{FF2B5EF4-FFF2-40B4-BE49-F238E27FC236}">
                <a16:creationId xmlns:a16="http://schemas.microsoft.com/office/drawing/2014/main" id="{B6FE2A81-4109-46B5-8488-69F798F0B11B}"/>
              </a:ext>
            </a:extLst>
          </p:cNvPr>
          <p:cNvSpPr/>
          <p:nvPr/>
        </p:nvSpPr>
        <p:spPr>
          <a:xfrm>
            <a:off x="3939972" y="3915236"/>
            <a:ext cx="400294" cy="4002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buSzPct val="25000"/>
            </a:pPr>
            <a:r>
              <a:rPr lang="en-US" altLang="zh-CN" sz="1100">
                <a:solidFill>
                  <a:schemeClr val="tx1"/>
                </a:solidFill>
              </a:rPr>
              <a:t>0</a:t>
            </a:r>
            <a:r>
              <a:rPr lang="en-US" altLang="zh-CN" sz="100">
                <a:solidFill>
                  <a:schemeClr val="tx1"/>
                </a:solidFill>
              </a:rPr>
              <a:t> </a:t>
            </a:r>
            <a:r>
              <a:rPr lang="en-US" altLang="zh-CN" sz="1100">
                <a:solidFill>
                  <a:schemeClr val="tx1"/>
                </a:solidFill>
              </a:rPr>
              <a:t>3</a:t>
            </a:r>
            <a:endParaRPr lang="en-US" altLang="zh-CN" sz="1100" dirty="0">
              <a:solidFill>
                <a:schemeClr val="tx1"/>
              </a:solidFill>
            </a:endParaRPr>
          </a:p>
        </p:txBody>
      </p:sp>
      <p:sp>
        <p:nvSpPr>
          <p:cNvPr id="18" name="íṥ1îḑè">
            <a:extLst>
              <a:ext uri="{FF2B5EF4-FFF2-40B4-BE49-F238E27FC236}">
                <a16:creationId xmlns:a16="http://schemas.microsoft.com/office/drawing/2014/main" id="{47E2D87F-FDF1-477A-B41C-F8A324CC8624}"/>
              </a:ext>
            </a:extLst>
          </p:cNvPr>
          <p:cNvSpPr txBox="1"/>
          <p:nvPr/>
        </p:nvSpPr>
        <p:spPr>
          <a:xfrm flipH="1">
            <a:off x="9110853" y="4026312"/>
            <a:ext cx="1810735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defRPr sz="1600" b="1"/>
            </a:lvl1pPr>
          </a:lstStyle>
          <a:p>
            <a:r>
              <a:rPr lang="zh-CN" altLang="en-US"/>
              <a:t>有</a:t>
            </a:r>
            <a:r>
              <a:rPr lang="zh-CN" altLang="en-US" sz="100"/>
              <a:t> </a:t>
            </a:r>
            <a:r>
              <a:rPr lang="zh-CN" altLang="en-US"/>
              <a:t>效推进</a:t>
            </a:r>
            <a:endParaRPr lang="en-US" altLang="zh-CN" dirty="0"/>
          </a:p>
        </p:txBody>
      </p:sp>
      <p:sp>
        <p:nvSpPr>
          <p:cNvPr id="19" name="ïşļidè">
            <a:extLst>
              <a:ext uri="{FF2B5EF4-FFF2-40B4-BE49-F238E27FC236}">
                <a16:creationId xmlns:a16="http://schemas.microsoft.com/office/drawing/2014/main" id="{2650CE8C-3E12-43D1-9170-6FE0D301235B}"/>
              </a:ext>
            </a:extLst>
          </p:cNvPr>
          <p:cNvSpPr/>
          <p:nvPr/>
        </p:nvSpPr>
        <p:spPr>
          <a:xfrm flipH="1">
            <a:off x="9110853" y="4487004"/>
            <a:ext cx="1810735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>
                <a:solidFill>
                  <a:srgbClr val="666666"/>
                </a:solidFill>
                <a:latin typeface="OPPOSans-R-subset85"/>
              </a:rPr>
              <a:t>自</a:t>
            </a:r>
            <a:r>
              <a:rPr lang="zh-CN" altLang="en-US" sz="100">
                <a:solidFill>
                  <a:srgbClr val="666666"/>
                </a:solidFill>
                <a:latin typeface="OPPOSans-R-subset85"/>
              </a:rPr>
              <a:t> </a:t>
            </a:r>
            <a:r>
              <a:rPr lang="zh-CN" altLang="en-US" sz="1100">
                <a:solidFill>
                  <a:srgbClr val="666666"/>
                </a:solidFill>
                <a:latin typeface="OPPOSans-R-subset85"/>
              </a:rPr>
              <a:t>此</a:t>
            </a:r>
            <a:r>
              <a:rPr lang="zh-CN" altLang="en-US" sz="1100" dirty="0">
                <a:solidFill>
                  <a:srgbClr val="666666"/>
                </a:solidFill>
                <a:latin typeface="OPPOSans-R-subset85"/>
              </a:rPr>
              <a:t>，推进项目工作完成，正式</a:t>
            </a:r>
            <a:r>
              <a:rPr lang="zh-CN" altLang="en-US" sz="1100">
                <a:solidFill>
                  <a:srgbClr val="666666"/>
                </a:solidFill>
                <a:latin typeface="OPPOSans-R-subset85"/>
              </a:rPr>
              <a:t>启航。</a:t>
            </a:r>
            <a:endParaRPr lang="en-US" altLang="zh-CN" sz="1100" dirty="0">
              <a:solidFill>
                <a:srgbClr val="666666"/>
              </a:solidFill>
              <a:latin typeface="OPPOSans-R-subset85"/>
            </a:endParaRPr>
          </a:p>
          <a:p>
            <a:pPr>
              <a:lnSpc>
                <a:spcPct val="150000"/>
              </a:lnSpc>
            </a:pPr>
            <a:endParaRPr lang="en-US" altLang="zh-CN" sz="1100" dirty="0">
              <a:solidFill>
                <a:srgbClr val="666666"/>
              </a:solidFill>
              <a:latin typeface="OPPOSans-R-subset85"/>
            </a:endParaRPr>
          </a:p>
        </p:txBody>
      </p:sp>
      <p:sp>
        <p:nvSpPr>
          <p:cNvPr id="20" name="íšľiḍê">
            <a:extLst>
              <a:ext uri="{FF2B5EF4-FFF2-40B4-BE49-F238E27FC236}">
                <a16:creationId xmlns:a16="http://schemas.microsoft.com/office/drawing/2014/main" id="{B248585C-CA89-4077-855E-D7E020B94E11}"/>
              </a:ext>
            </a:extLst>
          </p:cNvPr>
          <p:cNvSpPr/>
          <p:nvPr/>
        </p:nvSpPr>
        <p:spPr>
          <a:xfrm>
            <a:off x="7386084" y="3867259"/>
            <a:ext cx="1251618" cy="1251616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en-US" altLang="zh-CN" dirty="0"/>
          </a:p>
        </p:txBody>
      </p:sp>
      <p:sp>
        <p:nvSpPr>
          <p:cNvPr id="21" name="íṥ1iḍe">
            <a:extLst>
              <a:ext uri="{FF2B5EF4-FFF2-40B4-BE49-F238E27FC236}">
                <a16:creationId xmlns:a16="http://schemas.microsoft.com/office/drawing/2014/main" id="{AF47DB0C-5B18-48FA-A17E-AB9852FF8C95}"/>
              </a:ext>
            </a:extLst>
          </p:cNvPr>
          <p:cNvSpPr/>
          <p:nvPr/>
        </p:nvSpPr>
        <p:spPr>
          <a:xfrm>
            <a:off x="8330875" y="3915236"/>
            <a:ext cx="400294" cy="4002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buSzPct val="25000"/>
            </a:pPr>
            <a:r>
              <a:rPr lang="en-US" altLang="zh-CN" sz="1100">
                <a:solidFill>
                  <a:schemeClr val="tx1"/>
                </a:solidFill>
              </a:rPr>
              <a:t>0</a:t>
            </a:r>
            <a:r>
              <a:rPr lang="en-US" altLang="zh-CN" sz="100">
                <a:solidFill>
                  <a:schemeClr val="tx1"/>
                </a:solidFill>
              </a:rPr>
              <a:t> </a:t>
            </a:r>
            <a:r>
              <a:rPr lang="en-US" altLang="zh-CN" sz="1100">
                <a:solidFill>
                  <a:schemeClr val="tx1"/>
                </a:solidFill>
              </a:rPr>
              <a:t>4</a:t>
            </a:r>
            <a:endParaRPr lang="en-US" altLang="zh-CN" sz="1100" dirty="0">
              <a:solidFill>
                <a:schemeClr val="tx1"/>
              </a:solidFill>
            </a:endParaRPr>
          </a:p>
        </p:txBody>
      </p:sp>
      <p:sp>
        <p:nvSpPr>
          <p:cNvPr id="26" name="íṩľíḋé">
            <a:extLst>
              <a:ext uri="{FF2B5EF4-FFF2-40B4-BE49-F238E27FC236}">
                <a16:creationId xmlns:a16="http://schemas.microsoft.com/office/drawing/2014/main" id="{D198C918-7107-4739-8715-75196CA53908}"/>
              </a:ext>
            </a:extLst>
          </p:cNvPr>
          <p:cNvSpPr txBox="1"/>
          <p:nvPr/>
        </p:nvSpPr>
        <p:spPr>
          <a:xfrm>
            <a:off x="601401" y="1130300"/>
            <a:ext cx="4645742" cy="838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3200"/>
              <a:t>季</a:t>
            </a:r>
            <a:r>
              <a:rPr lang="zh-CN" altLang="en-US" sz="100"/>
              <a:t> </a:t>
            </a:r>
            <a:r>
              <a:rPr lang="zh-CN" altLang="en-US" sz="3200"/>
              <a:t>度</a:t>
            </a:r>
            <a:r>
              <a:rPr lang="zh-CN" altLang="en-US" sz="3200" dirty="0"/>
              <a:t>分析</a:t>
            </a:r>
            <a:endParaRPr lang="en-US" altLang="zh-CN" sz="3200" dirty="0"/>
          </a:p>
        </p:txBody>
      </p:sp>
      <p:sp>
        <p:nvSpPr>
          <p:cNvPr id="27" name="î$ḷïḋé">
            <a:extLst>
              <a:ext uri="{FF2B5EF4-FFF2-40B4-BE49-F238E27FC236}">
                <a16:creationId xmlns:a16="http://schemas.microsoft.com/office/drawing/2014/main" id="{B655292C-893E-4C76-BF5A-3156B66D3DFE}"/>
              </a:ext>
            </a:extLst>
          </p:cNvPr>
          <p:cNvSpPr/>
          <p:nvPr/>
        </p:nvSpPr>
        <p:spPr>
          <a:xfrm>
            <a:off x="0" y="1377950"/>
            <a:ext cx="495300" cy="355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išļîďê">
            <a:extLst>
              <a:ext uri="{FF2B5EF4-FFF2-40B4-BE49-F238E27FC236}">
                <a16:creationId xmlns:a16="http://schemas.microsoft.com/office/drawing/2014/main" id="{7299F9A3-B768-4607-8902-DEC64E3E4A64}"/>
              </a:ext>
            </a:extLst>
          </p:cNvPr>
          <p:cNvGrpSpPr/>
          <p:nvPr/>
        </p:nvGrpSpPr>
        <p:grpSpPr>
          <a:xfrm>
            <a:off x="1749642" y="2870860"/>
            <a:ext cx="6422544" cy="1762123"/>
            <a:chOff x="2645044" y="2871701"/>
            <a:chExt cx="5166476" cy="1417502"/>
          </a:xfrm>
        </p:grpSpPr>
        <p:sp>
          <p:nvSpPr>
            <p:cNvPr id="30" name="îṧḷîďé">
              <a:extLst>
                <a:ext uri="{FF2B5EF4-FFF2-40B4-BE49-F238E27FC236}">
                  <a16:creationId xmlns:a16="http://schemas.microsoft.com/office/drawing/2014/main" id="{80413ADF-81AC-4096-A0CB-7AA81028B3B6}"/>
                </a:ext>
              </a:extLst>
            </p:cNvPr>
            <p:cNvSpPr/>
            <p:nvPr/>
          </p:nvSpPr>
          <p:spPr bwMode="auto">
            <a:xfrm>
              <a:off x="4021465" y="4095788"/>
              <a:ext cx="257888" cy="193415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ï$ľíďe">
              <a:extLst>
                <a:ext uri="{FF2B5EF4-FFF2-40B4-BE49-F238E27FC236}">
                  <a16:creationId xmlns:a16="http://schemas.microsoft.com/office/drawing/2014/main" id="{5076BEC3-20A0-4430-BC18-D479FD8CC193}"/>
                </a:ext>
              </a:extLst>
            </p:cNvPr>
            <p:cNvSpPr/>
            <p:nvPr/>
          </p:nvSpPr>
          <p:spPr bwMode="auto">
            <a:xfrm>
              <a:off x="6158180" y="2890059"/>
              <a:ext cx="257888" cy="214695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36" name="îS1ïḋe">
              <a:extLst>
                <a:ext uri="{FF2B5EF4-FFF2-40B4-BE49-F238E27FC236}">
                  <a16:creationId xmlns:a16="http://schemas.microsoft.com/office/drawing/2014/main" id="{7ED3E6DB-04A8-422D-AF59-F5E0460A68FA}"/>
                </a:ext>
              </a:extLst>
            </p:cNvPr>
            <p:cNvSpPr/>
            <p:nvPr/>
          </p:nvSpPr>
          <p:spPr bwMode="auto">
            <a:xfrm>
              <a:off x="7553632" y="4054341"/>
              <a:ext cx="257888" cy="234862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39" name="ïśļiḑê">
              <a:extLst>
                <a:ext uri="{FF2B5EF4-FFF2-40B4-BE49-F238E27FC236}">
                  <a16:creationId xmlns:a16="http://schemas.microsoft.com/office/drawing/2014/main" id="{327C56FF-56D1-418E-AA0A-22A065089015}"/>
                </a:ext>
              </a:extLst>
            </p:cNvPr>
            <p:cNvSpPr/>
            <p:nvPr/>
          </p:nvSpPr>
          <p:spPr bwMode="auto">
            <a:xfrm>
              <a:off x="2645044" y="2871701"/>
              <a:ext cx="235265" cy="257888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2934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ḷï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ŝļiḑé">
            <a:extLst>
              <a:ext uri="{FF2B5EF4-FFF2-40B4-BE49-F238E27FC236}">
                <a16:creationId xmlns:a16="http://schemas.microsoft.com/office/drawing/2014/main" id="{B950E3D2-C46D-4596-86F3-068C008DD589}"/>
              </a:ext>
            </a:extLst>
          </p:cNvPr>
          <p:cNvSpPr txBox="1"/>
          <p:nvPr/>
        </p:nvSpPr>
        <p:spPr>
          <a:xfrm>
            <a:off x="4822883" y="5873331"/>
            <a:ext cx="64255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平</a:t>
            </a:r>
            <a:r>
              <a:rPr lang="zh-CN" altLang="en-US" sz="1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台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三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îŝľîḍe">
            <a:extLst>
              <a:ext uri="{FF2B5EF4-FFF2-40B4-BE49-F238E27FC236}">
                <a16:creationId xmlns:a16="http://schemas.microsoft.com/office/drawing/2014/main" id="{C7FF0D59-82A3-4D12-882E-2F4949AED170}"/>
              </a:ext>
            </a:extLst>
          </p:cNvPr>
          <p:cNvSpPr txBox="1"/>
          <p:nvPr/>
        </p:nvSpPr>
        <p:spPr>
          <a:xfrm>
            <a:off x="3355470" y="5873331"/>
            <a:ext cx="6425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平</a:t>
            </a:r>
            <a:r>
              <a:rPr lang="zh-CN" altLang="en-US" sz="1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台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二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iślîḋe">
            <a:extLst>
              <a:ext uri="{FF2B5EF4-FFF2-40B4-BE49-F238E27FC236}">
                <a16:creationId xmlns:a16="http://schemas.microsoft.com/office/drawing/2014/main" id="{BCE72695-B9EF-42C7-B117-760D1E89FFB1}"/>
              </a:ext>
            </a:extLst>
          </p:cNvPr>
          <p:cNvSpPr txBox="1"/>
          <p:nvPr/>
        </p:nvSpPr>
        <p:spPr>
          <a:xfrm>
            <a:off x="1888054" y="5873331"/>
            <a:ext cx="6265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平</a:t>
            </a:r>
            <a:r>
              <a:rPr lang="zh-CN" altLang="en-US" sz="1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台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一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" name="îṡļíḑé">
            <a:extLst>
              <a:ext uri="{FF2B5EF4-FFF2-40B4-BE49-F238E27FC236}">
                <a16:creationId xmlns:a16="http://schemas.microsoft.com/office/drawing/2014/main" id="{E54EA43D-0E81-4AE7-AC6D-B3C28138C94F}"/>
              </a:ext>
            </a:extLst>
          </p:cNvPr>
          <p:cNvCxnSpPr>
            <a:cxnSpLocks/>
          </p:cNvCxnSpPr>
          <p:nvPr/>
        </p:nvCxnSpPr>
        <p:spPr>
          <a:xfrm>
            <a:off x="1872038" y="2202480"/>
            <a:ext cx="0" cy="3901683"/>
          </a:xfrm>
          <a:prstGeom prst="line">
            <a:avLst/>
          </a:prstGeom>
          <a:ln w="3175" cap="rnd">
            <a:solidFill>
              <a:schemeClr val="bg1">
                <a:lumMod val="9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íŝlïďè">
            <a:extLst>
              <a:ext uri="{FF2B5EF4-FFF2-40B4-BE49-F238E27FC236}">
                <a16:creationId xmlns:a16="http://schemas.microsoft.com/office/drawing/2014/main" id="{0CA1143B-1BFB-4E6C-96F7-BAF33C6BD19F}"/>
              </a:ext>
            </a:extLst>
          </p:cNvPr>
          <p:cNvCxnSpPr>
            <a:cxnSpLocks/>
          </p:cNvCxnSpPr>
          <p:nvPr/>
        </p:nvCxnSpPr>
        <p:spPr>
          <a:xfrm>
            <a:off x="10355215" y="2202480"/>
            <a:ext cx="0" cy="3901683"/>
          </a:xfrm>
          <a:prstGeom prst="line">
            <a:avLst/>
          </a:prstGeom>
          <a:ln w="3175" cap="rnd">
            <a:solidFill>
              <a:schemeClr val="bg1">
                <a:lumMod val="9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$ľïdè">
            <a:extLst>
              <a:ext uri="{FF2B5EF4-FFF2-40B4-BE49-F238E27FC236}">
                <a16:creationId xmlns:a16="http://schemas.microsoft.com/office/drawing/2014/main" id="{64930CE0-30B6-4B77-815E-17C3F67FE58D}"/>
              </a:ext>
            </a:extLst>
          </p:cNvPr>
          <p:cNvSpPr txBox="1"/>
          <p:nvPr/>
        </p:nvSpPr>
        <p:spPr>
          <a:xfrm>
            <a:off x="730959" y="2202480"/>
            <a:ext cx="10411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altLang="zh-CN" sz="1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00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íṣļíḍé">
            <a:extLst>
              <a:ext uri="{FF2B5EF4-FFF2-40B4-BE49-F238E27FC236}">
                <a16:creationId xmlns:a16="http://schemas.microsoft.com/office/drawing/2014/main" id="{A7DD9543-BB20-43A6-BB3B-91F13990E593}"/>
              </a:ext>
            </a:extLst>
          </p:cNvPr>
          <p:cNvSpPr txBox="1"/>
          <p:nvPr/>
        </p:nvSpPr>
        <p:spPr>
          <a:xfrm>
            <a:off x="730959" y="3783046"/>
            <a:ext cx="10411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6</a:t>
            </a:r>
            <a:r>
              <a:rPr lang="en-US" altLang="zh-CN" sz="1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0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îśḻîḓè">
            <a:extLst>
              <a:ext uri="{FF2B5EF4-FFF2-40B4-BE49-F238E27FC236}">
                <a16:creationId xmlns:a16="http://schemas.microsoft.com/office/drawing/2014/main" id="{F5502C7B-399A-4DE4-AB6B-D89F4604A690}"/>
              </a:ext>
            </a:extLst>
          </p:cNvPr>
          <p:cNvSpPr txBox="1"/>
          <p:nvPr/>
        </p:nvSpPr>
        <p:spPr>
          <a:xfrm>
            <a:off x="730959" y="4573329"/>
            <a:ext cx="10411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en-US" altLang="zh-CN" sz="1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0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îşlîdè">
            <a:extLst>
              <a:ext uri="{FF2B5EF4-FFF2-40B4-BE49-F238E27FC236}">
                <a16:creationId xmlns:a16="http://schemas.microsoft.com/office/drawing/2014/main" id="{ACE78701-1C90-48CD-9088-6BAA865C948D}"/>
              </a:ext>
            </a:extLst>
          </p:cNvPr>
          <p:cNvSpPr txBox="1"/>
          <p:nvPr/>
        </p:nvSpPr>
        <p:spPr>
          <a:xfrm>
            <a:off x="730959" y="5363612"/>
            <a:ext cx="10411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altLang="zh-CN" sz="1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0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iş1ïḓê">
            <a:extLst>
              <a:ext uri="{FF2B5EF4-FFF2-40B4-BE49-F238E27FC236}">
                <a16:creationId xmlns:a16="http://schemas.microsoft.com/office/drawing/2014/main" id="{9E633FE4-94C7-4491-9B99-5C5DBB91FACD}"/>
              </a:ext>
            </a:extLst>
          </p:cNvPr>
          <p:cNvSpPr txBox="1"/>
          <p:nvPr/>
        </p:nvSpPr>
        <p:spPr>
          <a:xfrm>
            <a:off x="10355215" y="5873331"/>
            <a:ext cx="7268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zh-CN" altLang="en-US"/>
              <a:t>平</a:t>
            </a:r>
            <a:r>
              <a:rPr lang="zh-CN" altLang="en-US" sz="100"/>
              <a:t> </a:t>
            </a:r>
            <a:r>
              <a:rPr lang="zh-CN" altLang="en-US"/>
              <a:t>台</a:t>
            </a:r>
            <a:r>
              <a:rPr lang="zh-CN" altLang="en-US" dirty="0"/>
              <a:t>七</a:t>
            </a:r>
            <a:endParaRPr lang="en-US" altLang="zh-CN" dirty="0"/>
          </a:p>
        </p:txBody>
      </p:sp>
      <p:sp>
        <p:nvSpPr>
          <p:cNvPr id="13" name="íṣḷiḑe">
            <a:extLst>
              <a:ext uri="{FF2B5EF4-FFF2-40B4-BE49-F238E27FC236}">
                <a16:creationId xmlns:a16="http://schemas.microsoft.com/office/drawing/2014/main" id="{0A391771-645C-4D77-B156-90F4CBF0EDA3}"/>
              </a:ext>
            </a:extLst>
          </p:cNvPr>
          <p:cNvSpPr txBox="1"/>
          <p:nvPr/>
        </p:nvSpPr>
        <p:spPr>
          <a:xfrm>
            <a:off x="7589031" y="5873331"/>
            <a:ext cx="60493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zh-CN" altLang="en-US"/>
              <a:t>平</a:t>
            </a:r>
            <a:r>
              <a:rPr lang="zh-CN" altLang="en-US" sz="100"/>
              <a:t> </a:t>
            </a:r>
            <a:r>
              <a:rPr lang="zh-CN" altLang="en-US"/>
              <a:t>台</a:t>
            </a:r>
            <a:r>
              <a:rPr lang="zh-CN" altLang="en-US" dirty="0"/>
              <a:t>五</a:t>
            </a:r>
            <a:endParaRPr lang="en-US" altLang="zh-CN" dirty="0"/>
          </a:p>
        </p:txBody>
      </p:sp>
      <p:sp>
        <p:nvSpPr>
          <p:cNvPr id="14" name="îṩ1iḋé">
            <a:extLst>
              <a:ext uri="{FF2B5EF4-FFF2-40B4-BE49-F238E27FC236}">
                <a16:creationId xmlns:a16="http://schemas.microsoft.com/office/drawing/2014/main" id="{C9E541E2-79A2-402E-8C1C-B4AD27DF8AD2}"/>
              </a:ext>
            </a:extLst>
          </p:cNvPr>
          <p:cNvSpPr txBox="1"/>
          <p:nvPr/>
        </p:nvSpPr>
        <p:spPr>
          <a:xfrm>
            <a:off x="6170597" y="5873331"/>
            <a:ext cx="7268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平</a:t>
            </a:r>
            <a:r>
              <a:rPr lang="zh-CN" altLang="en-US" sz="1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台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四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5" name="îśḻiḑè">
            <a:extLst>
              <a:ext uri="{FF2B5EF4-FFF2-40B4-BE49-F238E27FC236}">
                <a16:creationId xmlns:a16="http://schemas.microsoft.com/office/drawing/2014/main" id="{6DA3A8A9-35DF-4EC4-AD00-6098C885A4E8}"/>
              </a:ext>
            </a:extLst>
          </p:cNvPr>
          <p:cNvCxnSpPr>
            <a:cxnSpLocks/>
          </p:cNvCxnSpPr>
          <p:nvPr/>
        </p:nvCxnSpPr>
        <p:spPr>
          <a:xfrm>
            <a:off x="4822884" y="2202480"/>
            <a:ext cx="0" cy="3901683"/>
          </a:xfrm>
          <a:prstGeom prst="line">
            <a:avLst/>
          </a:prstGeom>
          <a:ln w="3175" cap="rnd">
            <a:solidFill>
              <a:schemeClr val="bg1">
                <a:lumMod val="9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ïŝḻiḋê">
            <a:extLst>
              <a:ext uri="{FF2B5EF4-FFF2-40B4-BE49-F238E27FC236}">
                <a16:creationId xmlns:a16="http://schemas.microsoft.com/office/drawing/2014/main" id="{8A292F4D-D68D-4F4D-8AAA-8335A7C8F420}"/>
              </a:ext>
            </a:extLst>
          </p:cNvPr>
          <p:cNvCxnSpPr>
            <a:cxnSpLocks/>
          </p:cNvCxnSpPr>
          <p:nvPr/>
        </p:nvCxnSpPr>
        <p:spPr>
          <a:xfrm>
            <a:off x="3355470" y="2202480"/>
            <a:ext cx="0" cy="3901683"/>
          </a:xfrm>
          <a:prstGeom prst="line">
            <a:avLst/>
          </a:prstGeom>
          <a:ln w="3175" cap="rnd">
            <a:solidFill>
              <a:schemeClr val="bg1">
                <a:lumMod val="9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iṩ1ïḓe">
            <a:extLst>
              <a:ext uri="{FF2B5EF4-FFF2-40B4-BE49-F238E27FC236}">
                <a16:creationId xmlns:a16="http://schemas.microsoft.com/office/drawing/2014/main" id="{3B571589-4F0B-46A1-AE86-D09377E8A145}"/>
              </a:ext>
            </a:extLst>
          </p:cNvPr>
          <p:cNvCxnSpPr>
            <a:cxnSpLocks/>
          </p:cNvCxnSpPr>
          <p:nvPr/>
        </p:nvCxnSpPr>
        <p:spPr>
          <a:xfrm>
            <a:off x="6205959" y="2202480"/>
            <a:ext cx="0" cy="3901683"/>
          </a:xfrm>
          <a:prstGeom prst="line">
            <a:avLst/>
          </a:prstGeom>
          <a:ln w="3175" cap="rnd">
            <a:solidFill>
              <a:schemeClr val="bg1">
                <a:lumMod val="9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iṩḻîďé">
            <a:extLst>
              <a:ext uri="{FF2B5EF4-FFF2-40B4-BE49-F238E27FC236}">
                <a16:creationId xmlns:a16="http://schemas.microsoft.com/office/drawing/2014/main" id="{15712BF0-55C1-48E2-8E8E-C99631EFA8A5}"/>
              </a:ext>
            </a:extLst>
          </p:cNvPr>
          <p:cNvCxnSpPr>
            <a:cxnSpLocks/>
          </p:cNvCxnSpPr>
          <p:nvPr/>
        </p:nvCxnSpPr>
        <p:spPr>
          <a:xfrm>
            <a:off x="7589032" y="2202480"/>
            <a:ext cx="0" cy="3901683"/>
          </a:xfrm>
          <a:prstGeom prst="line">
            <a:avLst/>
          </a:prstGeom>
          <a:ln w="3175" cap="rnd">
            <a:solidFill>
              <a:schemeClr val="bg1">
                <a:lumMod val="9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îṣḷîďè">
            <a:extLst>
              <a:ext uri="{FF2B5EF4-FFF2-40B4-BE49-F238E27FC236}">
                <a16:creationId xmlns:a16="http://schemas.microsoft.com/office/drawing/2014/main" id="{57BD41E8-DB8E-4FA4-AF4C-9BEE3ACBBC24}"/>
              </a:ext>
            </a:extLst>
          </p:cNvPr>
          <p:cNvSpPr txBox="1"/>
          <p:nvPr/>
        </p:nvSpPr>
        <p:spPr>
          <a:xfrm>
            <a:off x="8972122" y="5873331"/>
            <a:ext cx="64255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zh-CN" altLang="en-US"/>
              <a:t>平</a:t>
            </a:r>
            <a:r>
              <a:rPr lang="zh-CN" altLang="en-US" sz="100"/>
              <a:t> </a:t>
            </a:r>
            <a:r>
              <a:rPr lang="zh-CN" altLang="en-US"/>
              <a:t>台</a:t>
            </a:r>
            <a:r>
              <a:rPr lang="zh-CN" altLang="en-US" dirty="0"/>
              <a:t>六</a:t>
            </a:r>
            <a:endParaRPr lang="en-US" altLang="zh-CN" dirty="0"/>
          </a:p>
        </p:txBody>
      </p:sp>
      <p:cxnSp>
        <p:nvCxnSpPr>
          <p:cNvPr id="20" name="iṣḷîďê">
            <a:extLst>
              <a:ext uri="{FF2B5EF4-FFF2-40B4-BE49-F238E27FC236}">
                <a16:creationId xmlns:a16="http://schemas.microsoft.com/office/drawing/2014/main" id="{0E384CFC-4B11-447E-881D-7A351D0BB3DF}"/>
              </a:ext>
            </a:extLst>
          </p:cNvPr>
          <p:cNvCxnSpPr>
            <a:cxnSpLocks/>
          </p:cNvCxnSpPr>
          <p:nvPr/>
        </p:nvCxnSpPr>
        <p:spPr>
          <a:xfrm>
            <a:off x="8972123" y="2202480"/>
            <a:ext cx="0" cy="3901683"/>
          </a:xfrm>
          <a:prstGeom prst="line">
            <a:avLst/>
          </a:prstGeom>
          <a:ln w="3175" cap="rnd">
            <a:solidFill>
              <a:schemeClr val="bg1">
                <a:lumMod val="9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îšlïḋe">
            <a:extLst>
              <a:ext uri="{FF2B5EF4-FFF2-40B4-BE49-F238E27FC236}">
                <a16:creationId xmlns:a16="http://schemas.microsoft.com/office/drawing/2014/main" id="{11A8039B-E75E-4335-85E7-2E9BBA290969}"/>
              </a:ext>
            </a:extLst>
          </p:cNvPr>
          <p:cNvSpPr txBox="1"/>
          <p:nvPr/>
        </p:nvSpPr>
        <p:spPr>
          <a:xfrm>
            <a:off x="730959" y="2992763"/>
            <a:ext cx="10411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8</a:t>
            </a:r>
            <a:r>
              <a:rPr lang="en-US" altLang="zh-CN" sz="1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1000">
                <a:solidFill>
                  <a:schemeClr val="bg1">
                    <a:lumMod val="65000"/>
                  </a:schemeClr>
                </a:solidFill>
              </a:rPr>
              <a:t>0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ïṡľïďe">
            <a:extLst>
              <a:ext uri="{FF2B5EF4-FFF2-40B4-BE49-F238E27FC236}">
                <a16:creationId xmlns:a16="http://schemas.microsoft.com/office/drawing/2014/main" id="{D0A6FA88-C988-44B3-B105-3C85E3050809}"/>
              </a:ext>
            </a:extLst>
          </p:cNvPr>
          <p:cNvSpPr/>
          <p:nvPr/>
        </p:nvSpPr>
        <p:spPr>
          <a:xfrm>
            <a:off x="9802508" y="1682180"/>
            <a:ext cx="102739" cy="102739"/>
          </a:xfrm>
          <a:prstGeom prst="ellipse">
            <a:avLst/>
          </a:prstGeom>
          <a:solidFill>
            <a:schemeClr val="accent6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iṧḷïďê">
            <a:extLst>
              <a:ext uri="{FF2B5EF4-FFF2-40B4-BE49-F238E27FC236}">
                <a16:creationId xmlns:a16="http://schemas.microsoft.com/office/drawing/2014/main" id="{2864B3EB-349C-4C5E-8BF0-B0E643CF50A3}"/>
              </a:ext>
            </a:extLst>
          </p:cNvPr>
          <p:cNvSpPr txBox="1"/>
          <p:nvPr/>
        </p:nvSpPr>
        <p:spPr>
          <a:xfrm>
            <a:off x="9905247" y="1595050"/>
            <a:ext cx="155420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zh-CN" altLang="en-US" sz="1200"/>
              <a:t>平台</a:t>
            </a:r>
            <a:r>
              <a:rPr lang="zh-CN" altLang="en-US" sz="100"/>
              <a:t> </a:t>
            </a:r>
            <a:r>
              <a:rPr lang="zh-CN" altLang="en-US" sz="1200"/>
              <a:t>数据</a:t>
            </a:r>
            <a:endParaRPr lang="en-US" altLang="zh-CN" sz="1200" dirty="0"/>
          </a:p>
        </p:txBody>
      </p:sp>
      <p:cxnSp>
        <p:nvCxnSpPr>
          <p:cNvPr id="24" name="ïşliḍe">
            <a:extLst>
              <a:ext uri="{FF2B5EF4-FFF2-40B4-BE49-F238E27FC236}">
                <a16:creationId xmlns:a16="http://schemas.microsoft.com/office/drawing/2014/main" id="{A66C3355-D829-4113-9E02-9E099654F374}"/>
              </a:ext>
            </a:extLst>
          </p:cNvPr>
          <p:cNvCxnSpPr>
            <a:cxnSpLocks/>
          </p:cNvCxnSpPr>
          <p:nvPr/>
        </p:nvCxnSpPr>
        <p:spPr>
          <a:xfrm>
            <a:off x="10946879" y="2202480"/>
            <a:ext cx="0" cy="3589210"/>
          </a:xfrm>
          <a:prstGeom prst="line">
            <a:avLst/>
          </a:prstGeom>
          <a:ln w="101600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îsḻíďé">
            <a:extLst>
              <a:ext uri="{FF2B5EF4-FFF2-40B4-BE49-F238E27FC236}">
                <a16:creationId xmlns:a16="http://schemas.microsoft.com/office/drawing/2014/main" id="{0EF811CD-D446-4C0A-BDAB-CC6076073C05}"/>
              </a:ext>
            </a:extLst>
          </p:cNvPr>
          <p:cNvCxnSpPr>
            <a:cxnSpLocks/>
          </p:cNvCxnSpPr>
          <p:nvPr/>
        </p:nvCxnSpPr>
        <p:spPr>
          <a:xfrm>
            <a:off x="10946879" y="2971115"/>
            <a:ext cx="0" cy="2820575"/>
          </a:xfrm>
          <a:prstGeom prst="line">
            <a:avLst/>
          </a:prstGeom>
          <a:ln w="1016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iṥļíḍê">
            <a:extLst>
              <a:ext uri="{FF2B5EF4-FFF2-40B4-BE49-F238E27FC236}">
                <a16:creationId xmlns:a16="http://schemas.microsoft.com/office/drawing/2014/main" id="{D667C84F-2369-4B54-BC0A-A7A7F97838BB}"/>
              </a:ext>
            </a:extLst>
          </p:cNvPr>
          <p:cNvCxnSpPr>
            <a:cxnSpLocks/>
          </p:cNvCxnSpPr>
          <p:nvPr/>
        </p:nvCxnSpPr>
        <p:spPr>
          <a:xfrm>
            <a:off x="9565303" y="2202480"/>
            <a:ext cx="0" cy="3589210"/>
          </a:xfrm>
          <a:prstGeom prst="line">
            <a:avLst/>
          </a:prstGeom>
          <a:ln w="101600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ïślïḓé">
            <a:extLst>
              <a:ext uri="{FF2B5EF4-FFF2-40B4-BE49-F238E27FC236}">
                <a16:creationId xmlns:a16="http://schemas.microsoft.com/office/drawing/2014/main" id="{B5D27F2A-1BF4-43BF-BBEB-DE3BFD502CE6}"/>
              </a:ext>
            </a:extLst>
          </p:cNvPr>
          <p:cNvCxnSpPr>
            <a:cxnSpLocks/>
          </p:cNvCxnSpPr>
          <p:nvPr/>
        </p:nvCxnSpPr>
        <p:spPr>
          <a:xfrm>
            <a:off x="9565303" y="4899765"/>
            <a:ext cx="0" cy="891925"/>
          </a:xfrm>
          <a:prstGeom prst="line">
            <a:avLst/>
          </a:prstGeom>
          <a:ln w="1016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íšḷîḑe">
            <a:extLst>
              <a:ext uri="{FF2B5EF4-FFF2-40B4-BE49-F238E27FC236}">
                <a16:creationId xmlns:a16="http://schemas.microsoft.com/office/drawing/2014/main" id="{7DA94E22-1A89-4571-84E0-0C82676B5138}"/>
              </a:ext>
            </a:extLst>
          </p:cNvPr>
          <p:cNvCxnSpPr>
            <a:cxnSpLocks/>
          </p:cNvCxnSpPr>
          <p:nvPr/>
        </p:nvCxnSpPr>
        <p:spPr>
          <a:xfrm>
            <a:off x="8183729" y="2202480"/>
            <a:ext cx="0" cy="3589210"/>
          </a:xfrm>
          <a:prstGeom prst="line">
            <a:avLst/>
          </a:prstGeom>
          <a:ln w="101600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î$ḷïḓê">
            <a:extLst>
              <a:ext uri="{FF2B5EF4-FFF2-40B4-BE49-F238E27FC236}">
                <a16:creationId xmlns:a16="http://schemas.microsoft.com/office/drawing/2014/main" id="{12447923-D2BB-4860-9CDA-279E503BBC00}"/>
              </a:ext>
            </a:extLst>
          </p:cNvPr>
          <p:cNvCxnSpPr>
            <a:cxnSpLocks/>
          </p:cNvCxnSpPr>
          <p:nvPr/>
        </p:nvCxnSpPr>
        <p:spPr>
          <a:xfrm>
            <a:off x="8183729" y="3316042"/>
            <a:ext cx="0" cy="2475648"/>
          </a:xfrm>
          <a:prstGeom prst="line">
            <a:avLst/>
          </a:prstGeom>
          <a:ln w="1016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îśļiḋe">
            <a:extLst>
              <a:ext uri="{FF2B5EF4-FFF2-40B4-BE49-F238E27FC236}">
                <a16:creationId xmlns:a16="http://schemas.microsoft.com/office/drawing/2014/main" id="{C8F2740D-48F5-41C6-A59C-F2555CB83699}"/>
              </a:ext>
            </a:extLst>
          </p:cNvPr>
          <p:cNvCxnSpPr>
            <a:cxnSpLocks/>
          </p:cNvCxnSpPr>
          <p:nvPr/>
        </p:nvCxnSpPr>
        <p:spPr>
          <a:xfrm>
            <a:off x="6802155" y="2202480"/>
            <a:ext cx="0" cy="3589210"/>
          </a:xfrm>
          <a:prstGeom prst="line">
            <a:avLst/>
          </a:prstGeom>
          <a:ln w="101600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iṩļïḑè">
            <a:extLst>
              <a:ext uri="{FF2B5EF4-FFF2-40B4-BE49-F238E27FC236}">
                <a16:creationId xmlns:a16="http://schemas.microsoft.com/office/drawing/2014/main" id="{08364E9B-076E-45B0-BE20-18C5C798A28F}"/>
              </a:ext>
            </a:extLst>
          </p:cNvPr>
          <p:cNvCxnSpPr>
            <a:cxnSpLocks/>
          </p:cNvCxnSpPr>
          <p:nvPr/>
        </p:nvCxnSpPr>
        <p:spPr>
          <a:xfrm>
            <a:off x="6802155" y="3875479"/>
            <a:ext cx="0" cy="1916210"/>
          </a:xfrm>
          <a:prstGeom prst="line">
            <a:avLst/>
          </a:prstGeom>
          <a:ln w="1016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îšľïďé">
            <a:extLst>
              <a:ext uri="{FF2B5EF4-FFF2-40B4-BE49-F238E27FC236}">
                <a16:creationId xmlns:a16="http://schemas.microsoft.com/office/drawing/2014/main" id="{D836A586-8EBE-4A56-AE66-F50756C3B89D}"/>
              </a:ext>
            </a:extLst>
          </p:cNvPr>
          <p:cNvCxnSpPr>
            <a:cxnSpLocks/>
          </p:cNvCxnSpPr>
          <p:nvPr/>
        </p:nvCxnSpPr>
        <p:spPr>
          <a:xfrm>
            <a:off x="5420581" y="2202480"/>
            <a:ext cx="0" cy="3589210"/>
          </a:xfrm>
          <a:prstGeom prst="line">
            <a:avLst/>
          </a:prstGeom>
          <a:ln w="101600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íşlïďè">
            <a:extLst>
              <a:ext uri="{FF2B5EF4-FFF2-40B4-BE49-F238E27FC236}">
                <a16:creationId xmlns:a16="http://schemas.microsoft.com/office/drawing/2014/main" id="{03762C5D-DFCE-4576-AA5E-7227D1351162}"/>
              </a:ext>
            </a:extLst>
          </p:cNvPr>
          <p:cNvCxnSpPr>
            <a:cxnSpLocks/>
          </p:cNvCxnSpPr>
          <p:nvPr/>
        </p:nvCxnSpPr>
        <p:spPr>
          <a:xfrm>
            <a:off x="5420581" y="2578051"/>
            <a:ext cx="0" cy="3213639"/>
          </a:xfrm>
          <a:prstGeom prst="line">
            <a:avLst/>
          </a:prstGeom>
          <a:ln w="1016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íSļïďé">
            <a:extLst>
              <a:ext uri="{FF2B5EF4-FFF2-40B4-BE49-F238E27FC236}">
                <a16:creationId xmlns:a16="http://schemas.microsoft.com/office/drawing/2014/main" id="{9992547B-5E6F-4AA2-9AED-817699AF51E8}"/>
              </a:ext>
            </a:extLst>
          </p:cNvPr>
          <p:cNvCxnSpPr>
            <a:cxnSpLocks/>
          </p:cNvCxnSpPr>
          <p:nvPr/>
        </p:nvCxnSpPr>
        <p:spPr>
          <a:xfrm>
            <a:off x="4039007" y="2202480"/>
            <a:ext cx="0" cy="3589210"/>
          </a:xfrm>
          <a:prstGeom prst="line">
            <a:avLst/>
          </a:prstGeom>
          <a:ln w="101600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ïśḷîḓe">
            <a:extLst>
              <a:ext uri="{FF2B5EF4-FFF2-40B4-BE49-F238E27FC236}">
                <a16:creationId xmlns:a16="http://schemas.microsoft.com/office/drawing/2014/main" id="{D0320C12-1D02-4BD1-ACD4-7BB945B9B6D6}"/>
              </a:ext>
            </a:extLst>
          </p:cNvPr>
          <p:cNvCxnSpPr>
            <a:cxnSpLocks/>
          </p:cNvCxnSpPr>
          <p:nvPr/>
        </p:nvCxnSpPr>
        <p:spPr>
          <a:xfrm>
            <a:off x="4039007" y="4181793"/>
            <a:ext cx="0" cy="1609897"/>
          </a:xfrm>
          <a:prstGeom prst="line">
            <a:avLst/>
          </a:prstGeom>
          <a:ln w="1016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íṧ1íḓè">
            <a:extLst>
              <a:ext uri="{FF2B5EF4-FFF2-40B4-BE49-F238E27FC236}">
                <a16:creationId xmlns:a16="http://schemas.microsoft.com/office/drawing/2014/main" id="{E5EAA188-B8E2-4629-AC49-690D9E2E2A02}"/>
              </a:ext>
            </a:extLst>
          </p:cNvPr>
          <p:cNvCxnSpPr>
            <a:cxnSpLocks/>
          </p:cNvCxnSpPr>
          <p:nvPr/>
        </p:nvCxnSpPr>
        <p:spPr>
          <a:xfrm>
            <a:off x="2657433" y="2202480"/>
            <a:ext cx="0" cy="3589210"/>
          </a:xfrm>
          <a:prstGeom prst="line">
            <a:avLst/>
          </a:prstGeom>
          <a:ln w="101600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iṩlídé">
            <a:extLst>
              <a:ext uri="{FF2B5EF4-FFF2-40B4-BE49-F238E27FC236}">
                <a16:creationId xmlns:a16="http://schemas.microsoft.com/office/drawing/2014/main" id="{B38E86BF-8918-4E58-997D-266CE3A20503}"/>
              </a:ext>
            </a:extLst>
          </p:cNvPr>
          <p:cNvCxnSpPr>
            <a:cxnSpLocks/>
          </p:cNvCxnSpPr>
          <p:nvPr/>
        </p:nvCxnSpPr>
        <p:spPr>
          <a:xfrm>
            <a:off x="2657433" y="3329194"/>
            <a:ext cx="0" cy="2462496"/>
          </a:xfrm>
          <a:prstGeom prst="line">
            <a:avLst/>
          </a:prstGeom>
          <a:ln w="1016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îŝliḍê">
            <a:extLst>
              <a:ext uri="{FF2B5EF4-FFF2-40B4-BE49-F238E27FC236}">
                <a16:creationId xmlns:a16="http://schemas.microsoft.com/office/drawing/2014/main" id="{653F1DE1-3D86-497E-B902-DB74BC4BBE49}"/>
              </a:ext>
            </a:extLst>
          </p:cNvPr>
          <p:cNvSpPr txBox="1"/>
          <p:nvPr/>
        </p:nvSpPr>
        <p:spPr>
          <a:xfrm>
            <a:off x="601401" y="1130300"/>
            <a:ext cx="4645742" cy="838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3200"/>
              <a:t>季</a:t>
            </a:r>
            <a:r>
              <a:rPr lang="zh-CN" altLang="en-US" sz="100"/>
              <a:t> </a:t>
            </a:r>
            <a:r>
              <a:rPr lang="zh-CN" altLang="en-US" sz="3200"/>
              <a:t>度</a:t>
            </a:r>
            <a:r>
              <a:rPr lang="zh-CN" altLang="en-US" sz="3200" dirty="0"/>
              <a:t>分析</a:t>
            </a:r>
            <a:endParaRPr lang="en-US" altLang="zh-CN" sz="3200" dirty="0"/>
          </a:p>
        </p:txBody>
      </p:sp>
      <p:sp>
        <p:nvSpPr>
          <p:cNvPr id="39" name="îṧliḓe">
            <a:extLst>
              <a:ext uri="{FF2B5EF4-FFF2-40B4-BE49-F238E27FC236}">
                <a16:creationId xmlns:a16="http://schemas.microsoft.com/office/drawing/2014/main" id="{5415A8A7-C209-4064-8AC6-6128DB3A1E30}"/>
              </a:ext>
            </a:extLst>
          </p:cNvPr>
          <p:cNvSpPr/>
          <p:nvPr/>
        </p:nvSpPr>
        <p:spPr>
          <a:xfrm>
            <a:off x="0" y="1377950"/>
            <a:ext cx="495300" cy="355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3748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ļ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îṧ1íḑe">
            <a:extLst>
              <a:ext uri="{FF2B5EF4-FFF2-40B4-BE49-F238E27FC236}">
                <a16:creationId xmlns:a16="http://schemas.microsoft.com/office/drawing/2014/main" id="{81E847A0-F370-4996-AAA4-3229A83B7101}"/>
              </a:ext>
            </a:extLst>
          </p:cNvPr>
          <p:cNvSpPr txBox="1"/>
          <p:nvPr/>
        </p:nvSpPr>
        <p:spPr>
          <a:xfrm>
            <a:off x="815257" y="2313543"/>
            <a:ext cx="3127903" cy="14998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1600" b="1">
                <a:solidFill>
                  <a:schemeClr val="bg1"/>
                </a:solidFill>
              </a:rPr>
              <a:t>0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1600" b="1">
                <a:solidFill>
                  <a:schemeClr val="bg1"/>
                </a:solidFill>
              </a:rPr>
              <a:t>4</a:t>
            </a:r>
            <a:endParaRPr lang="en-US" altLang="zh-CN" sz="11600" b="1" dirty="0">
              <a:solidFill>
                <a:schemeClr val="bg1"/>
              </a:solidFill>
            </a:endParaRPr>
          </a:p>
        </p:txBody>
      </p:sp>
      <p:sp>
        <p:nvSpPr>
          <p:cNvPr id="41" name="í$lïḓè">
            <a:extLst>
              <a:ext uri="{FF2B5EF4-FFF2-40B4-BE49-F238E27FC236}">
                <a16:creationId xmlns:a16="http://schemas.microsoft.com/office/drawing/2014/main" id="{CAF2A666-9CDD-4965-AA18-92A957A0B6AB}"/>
              </a:ext>
            </a:extLst>
          </p:cNvPr>
          <p:cNvSpPr txBox="1"/>
          <p:nvPr/>
        </p:nvSpPr>
        <p:spPr>
          <a:xfrm>
            <a:off x="3431265" y="2376051"/>
            <a:ext cx="4645742" cy="137484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5400" dirty="0">
                <a:solidFill>
                  <a:schemeClr val="bg1"/>
                </a:solidFill>
              </a:rPr>
              <a:t>明年工作计划</a:t>
            </a:r>
            <a:endParaRPr lang="en-US" altLang="zh-CN" sz="5400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</a:rPr>
              <a:t>Ne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>
                <a:solidFill>
                  <a:schemeClr val="bg1"/>
                </a:solidFill>
              </a:rPr>
              <a:t>xt </a:t>
            </a:r>
            <a:r>
              <a:rPr lang="en-US" altLang="zh-CN" dirty="0">
                <a:solidFill>
                  <a:schemeClr val="bg1"/>
                </a:solidFill>
              </a:rPr>
              <a:t>year’s action plan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780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1ï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îŝḻïďê">
            <a:extLst>
              <a:ext uri="{FF2B5EF4-FFF2-40B4-BE49-F238E27FC236}">
                <a16:creationId xmlns:a16="http://schemas.microsoft.com/office/drawing/2014/main" id="{4B9FF30D-1CD8-41DD-BD08-244AB13E4532}"/>
              </a:ext>
            </a:extLst>
          </p:cNvPr>
          <p:cNvGrpSpPr/>
          <p:nvPr/>
        </p:nvGrpSpPr>
        <p:grpSpPr>
          <a:xfrm>
            <a:off x="1474788" y="3811639"/>
            <a:ext cx="1412875" cy="1072467"/>
            <a:chOff x="1474788" y="3582131"/>
            <a:chExt cx="1412875" cy="1072467"/>
          </a:xfrm>
        </p:grpSpPr>
        <p:sp>
          <p:nvSpPr>
            <p:cNvPr id="9" name="ï$ḻïḓè">
              <a:extLst>
                <a:ext uri="{FF2B5EF4-FFF2-40B4-BE49-F238E27FC236}">
                  <a16:creationId xmlns:a16="http://schemas.microsoft.com/office/drawing/2014/main" id="{3BD71E35-F85A-466F-A83C-AA8A15CEFB49}"/>
                </a:ext>
              </a:extLst>
            </p:cNvPr>
            <p:cNvSpPr/>
            <p:nvPr/>
          </p:nvSpPr>
          <p:spPr bwMode="auto">
            <a:xfrm>
              <a:off x="1474788" y="3958679"/>
              <a:ext cx="1412875" cy="69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609570">
                <a:lnSpc>
                  <a:spcPct val="150000"/>
                </a:lnSpc>
              </a:pPr>
              <a:r>
                <a:rPr lang="zh-CN" altLang="en-US" sz="1100" b="0" i="0" dirty="0">
                  <a:solidFill>
                    <a:srgbClr val="666666"/>
                  </a:solidFill>
                  <a:effectLst/>
                  <a:latin typeface="OPPOSans-R-subset85"/>
                </a:rPr>
                <a:t>针对项目</a:t>
              </a:r>
              <a:r>
                <a:rPr lang="zh-CN" altLang="en-US" sz="1100" b="0" i="0">
                  <a:solidFill>
                    <a:srgbClr val="666666"/>
                  </a:solidFill>
                  <a:effectLst/>
                  <a:latin typeface="OPPOSans-R-subset85"/>
                </a:rPr>
                <a:t>方案不</a:t>
              </a:r>
              <a:r>
                <a:rPr lang="zh-CN" altLang="en-US" sz="100" b="0" i="0">
                  <a:solidFill>
                    <a:srgbClr val="666666"/>
                  </a:solidFill>
                  <a:effectLst/>
                  <a:latin typeface="OPPOSans-R-subset85"/>
                </a:rPr>
                <a:t> </a:t>
              </a:r>
              <a:r>
                <a:rPr lang="zh-CN" altLang="en-US" sz="1100" b="0" i="0">
                  <a:solidFill>
                    <a:srgbClr val="666666"/>
                  </a:solidFill>
                  <a:effectLst/>
                  <a:latin typeface="OPPOSans-R-subset85"/>
                </a:rPr>
                <a:t>清晰</a:t>
              </a:r>
              <a:r>
                <a:rPr lang="zh-CN" altLang="en-US" sz="1100" b="0" i="0" dirty="0">
                  <a:solidFill>
                    <a:srgbClr val="666666"/>
                  </a:solidFill>
                  <a:effectLst/>
                  <a:latin typeface="OPPOSans-R-subset85"/>
                </a:rPr>
                <a:t>的问题，首先明确任务目标。</a:t>
              </a:r>
              <a:endParaRPr lang="en-US" altLang="zh-CN" sz="1100" dirty="0"/>
            </a:p>
          </p:txBody>
        </p:sp>
        <p:sp>
          <p:nvSpPr>
            <p:cNvPr id="10" name="î$ļïḑe">
              <a:extLst>
                <a:ext uri="{FF2B5EF4-FFF2-40B4-BE49-F238E27FC236}">
                  <a16:creationId xmlns:a16="http://schemas.microsoft.com/office/drawing/2014/main" id="{CFFFE49B-D9D6-4791-8AF1-7783E10AB621}"/>
                </a:ext>
              </a:extLst>
            </p:cNvPr>
            <p:cNvSpPr txBox="1"/>
            <p:nvPr/>
          </p:nvSpPr>
          <p:spPr bwMode="auto">
            <a:xfrm>
              <a:off x="1474788" y="3582131"/>
              <a:ext cx="1222375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600" b="1"/>
                <a:t>明</a:t>
              </a:r>
              <a:r>
                <a:rPr lang="zh-CN" altLang="en-US" sz="100" b="1"/>
                <a:t> </a:t>
              </a:r>
              <a:r>
                <a:rPr lang="zh-CN" altLang="en-US" sz="1600" b="1"/>
                <a:t>确</a:t>
              </a:r>
              <a:r>
                <a:rPr lang="zh-CN" altLang="en-US" sz="1600" b="1" dirty="0"/>
                <a:t>目标</a:t>
              </a:r>
              <a:endParaRPr lang="en-US" altLang="zh-CN" sz="1600" b="1" dirty="0"/>
            </a:p>
          </p:txBody>
        </p:sp>
      </p:grpSp>
      <p:grpSp>
        <p:nvGrpSpPr>
          <p:cNvPr id="20" name="îṩ1ïḓe">
            <a:extLst>
              <a:ext uri="{FF2B5EF4-FFF2-40B4-BE49-F238E27FC236}">
                <a16:creationId xmlns:a16="http://schemas.microsoft.com/office/drawing/2014/main" id="{B0E3EA04-60FE-46D5-988E-112C72090B93}"/>
              </a:ext>
            </a:extLst>
          </p:cNvPr>
          <p:cNvGrpSpPr/>
          <p:nvPr/>
        </p:nvGrpSpPr>
        <p:grpSpPr>
          <a:xfrm>
            <a:off x="4084638" y="3811639"/>
            <a:ext cx="1412875" cy="1072467"/>
            <a:chOff x="4103688" y="3582131"/>
            <a:chExt cx="1412875" cy="1072467"/>
          </a:xfrm>
        </p:grpSpPr>
        <p:sp>
          <p:nvSpPr>
            <p:cNvPr id="11" name="îṧ1ïďé">
              <a:extLst>
                <a:ext uri="{FF2B5EF4-FFF2-40B4-BE49-F238E27FC236}">
                  <a16:creationId xmlns:a16="http://schemas.microsoft.com/office/drawing/2014/main" id="{D0963554-D3CE-4ACB-BA26-0B19DCB1CCD2}"/>
                </a:ext>
              </a:extLst>
            </p:cNvPr>
            <p:cNvSpPr/>
            <p:nvPr/>
          </p:nvSpPr>
          <p:spPr bwMode="auto">
            <a:xfrm>
              <a:off x="4103688" y="3958679"/>
              <a:ext cx="1412875" cy="69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609570">
                <a:lnSpc>
                  <a:spcPct val="150000"/>
                </a:lnSpc>
              </a:pPr>
              <a:r>
                <a:rPr lang="zh-CN" altLang="en-US" sz="1100" b="0" i="0" dirty="0">
                  <a:solidFill>
                    <a:srgbClr val="666666"/>
                  </a:solidFill>
                  <a:effectLst/>
                  <a:latin typeface="OPPOSans-R-subset85"/>
                </a:rPr>
                <a:t>针对项目</a:t>
              </a:r>
              <a:r>
                <a:rPr lang="zh-CN" altLang="en-US" sz="1100" b="0" i="0">
                  <a:solidFill>
                    <a:srgbClr val="666666"/>
                  </a:solidFill>
                  <a:effectLst/>
                  <a:latin typeface="OPPOSans-R-subset85"/>
                </a:rPr>
                <a:t>方案不</a:t>
              </a:r>
              <a:r>
                <a:rPr lang="zh-CN" altLang="en-US" sz="100" b="0" i="0">
                  <a:solidFill>
                    <a:srgbClr val="666666"/>
                  </a:solidFill>
                  <a:effectLst/>
                  <a:latin typeface="OPPOSans-R-subset85"/>
                </a:rPr>
                <a:t> </a:t>
              </a:r>
              <a:r>
                <a:rPr lang="zh-CN" altLang="en-US" sz="1100" b="0" i="0">
                  <a:solidFill>
                    <a:srgbClr val="666666"/>
                  </a:solidFill>
                  <a:effectLst/>
                  <a:latin typeface="OPPOSans-R-subset85"/>
                </a:rPr>
                <a:t>清晰</a:t>
              </a:r>
              <a:r>
                <a:rPr lang="zh-CN" altLang="en-US" sz="1100" b="0" i="0" dirty="0">
                  <a:solidFill>
                    <a:srgbClr val="666666"/>
                  </a:solidFill>
                  <a:effectLst/>
                  <a:latin typeface="OPPOSans-R-subset85"/>
                </a:rPr>
                <a:t>的问题，首先明确任务目标。</a:t>
              </a:r>
              <a:endParaRPr lang="en-US" altLang="zh-CN" sz="1100" dirty="0"/>
            </a:p>
          </p:txBody>
        </p:sp>
        <p:sp>
          <p:nvSpPr>
            <p:cNvPr id="12" name="iṥ1íḋè">
              <a:extLst>
                <a:ext uri="{FF2B5EF4-FFF2-40B4-BE49-F238E27FC236}">
                  <a16:creationId xmlns:a16="http://schemas.microsoft.com/office/drawing/2014/main" id="{2D080368-F42F-44E3-9E03-16AC7D182BDF}"/>
                </a:ext>
              </a:extLst>
            </p:cNvPr>
            <p:cNvSpPr txBox="1"/>
            <p:nvPr/>
          </p:nvSpPr>
          <p:spPr bwMode="auto">
            <a:xfrm>
              <a:off x="4103688" y="3582131"/>
              <a:ext cx="1222375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600" b="1"/>
                <a:t>项</a:t>
              </a:r>
              <a:r>
                <a:rPr lang="zh-CN" altLang="en-US" sz="100" b="1"/>
                <a:t> </a:t>
              </a:r>
              <a:r>
                <a:rPr lang="zh-CN" altLang="en-US" sz="1600" b="1"/>
                <a:t>目</a:t>
              </a:r>
              <a:r>
                <a:rPr lang="zh-CN" altLang="en-US" sz="1600" b="1" dirty="0"/>
                <a:t>对接</a:t>
              </a:r>
              <a:endParaRPr lang="en-US" altLang="zh-CN" sz="1600" b="1" dirty="0"/>
            </a:p>
          </p:txBody>
        </p:sp>
      </p:grpSp>
      <p:grpSp>
        <p:nvGrpSpPr>
          <p:cNvPr id="21" name="íṧḻiḍè">
            <a:extLst>
              <a:ext uri="{FF2B5EF4-FFF2-40B4-BE49-F238E27FC236}">
                <a16:creationId xmlns:a16="http://schemas.microsoft.com/office/drawing/2014/main" id="{8A263291-883A-4AD2-BE67-A0AD44DF0BC4}"/>
              </a:ext>
            </a:extLst>
          </p:cNvPr>
          <p:cNvGrpSpPr/>
          <p:nvPr/>
        </p:nvGrpSpPr>
        <p:grpSpPr>
          <a:xfrm>
            <a:off x="6694488" y="3811639"/>
            <a:ext cx="1412875" cy="1072467"/>
            <a:chOff x="6219825" y="3582131"/>
            <a:chExt cx="1412875" cy="1072467"/>
          </a:xfrm>
        </p:grpSpPr>
        <p:sp>
          <p:nvSpPr>
            <p:cNvPr id="13" name="íṥľïḋé">
              <a:extLst>
                <a:ext uri="{FF2B5EF4-FFF2-40B4-BE49-F238E27FC236}">
                  <a16:creationId xmlns:a16="http://schemas.microsoft.com/office/drawing/2014/main" id="{C5A44C96-2214-4073-AC60-19EC1EC80626}"/>
                </a:ext>
              </a:extLst>
            </p:cNvPr>
            <p:cNvSpPr/>
            <p:nvPr/>
          </p:nvSpPr>
          <p:spPr bwMode="auto">
            <a:xfrm>
              <a:off x="6219825" y="3958679"/>
              <a:ext cx="1412875" cy="69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609570">
                <a:lnSpc>
                  <a:spcPct val="150000"/>
                </a:lnSpc>
              </a:pPr>
              <a:r>
                <a:rPr lang="zh-CN" altLang="en-US" sz="1100" b="0" i="0" dirty="0">
                  <a:solidFill>
                    <a:srgbClr val="666666"/>
                  </a:solidFill>
                  <a:effectLst/>
                  <a:latin typeface="OPPOSans-R-subset85"/>
                </a:rPr>
                <a:t>针对项目</a:t>
              </a:r>
              <a:r>
                <a:rPr lang="zh-CN" altLang="en-US" sz="1100" b="0" i="0">
                  <a:solidFill>
                    <a:srgbClr val="666666"/>
                  </a:solidFill>
                  <a:effectLst/>
                  <a:latin typeface="OPPOSans-R-subset85"/>
                </a:rPr>
                <a:t>方案不</a:t>
              </a:r>
              <a:r>
                <a:rPr lang="zh-CN" altLang="en-US" sz="100" b="0" i="0">
                  <a:solidFill>
                    <a:srgbClr val="666666"/>
                  </a:solidFill>
                  <a:effectLst/>
                  <a:latin typeface="OPPOSans-R-subset85"/>
                </a:rPr>
                <a:t> </a:t>
              </a:r>
              <a:r>
                <a:rPr lang="zh-CN" altLang="en-US" sz="1100" b="0" i="0">
                  <a:solidFill>
                    <a:srgbClr val="666666"/>
                  </a:solidFill>
                  <a:effectLst/>
                  <a:latin typeface="OPPOSans-R-subset85"/>
                </a:rPr>
                <a:t>清晰</a:t>
              </a:r>
              <a:r>
                <a:rPr lang="zh-CN" altLang="en-US" sz="1100" b="0" i="0" dirty="0">
                  <a:solidFill>
                    <a:srgbClr val="666666"/>
                  </a:solidFill>
                  <a:effectLst/>
                  <a:latin typeface="OPPOSans-R-subset85"/>
                </a:rPr>
                <a:t>的问题，首先明确任务目标。</a:t>
              </a:r>
              <a:endParaRPr lang="en-US" altLang="zh-CN" sz="1100" dirty="0"/>
            </a:p>
          </p:txBody>
        </p:sp>
        <p:sp>
          <p:nvSpPr>
            <p:cNvPr id="14" name="ï$ļïḍé">
              <a:extLst>
                <a:ext uri="{FF2B5EF4-FFF2-40B4-BE49-F238E27FC236}">
                  <a16:creationId xmlns:a16="http://schemas.microsoft.com/office/drawing/2014/main" id="{BD1AE800-F117-409F-9286-F5BC6FEDFE3B}"/>
                </a:ext>
              </a:extLst>
            </p:cNvPr>
            <p:cNvSpPr txBox="1"/>
            <p:nvPr/>
          </p:nvSpPr>
          <p:spPr bwMode="auto">
            <a:xfrm>
              <a:off x="6219825" y="3582131"/>
              <a:ext cx="1222375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600" b="1"/>
                <a:t>开</a:t>
              </a:r>
              <a:r>
                <a:rPr lang="zh-CN" altLang="en-US" sz="100" b="1"/>
                <a:t> </a:t>
              </a:r>
              <a:r>
                <a:rPr lang="zh-CN" altLang="en-US" sz="1600" b="1"/>
                <a:t>展</a:t>
              </a:r>
              <a:r>
                <a:rPr lang="zh-CN" altLang="en-US" sz="1600" b="1" dirty="0"/>
                <a:t>内容</a:t>
              </a:r>
              <a:endParaRPr lang="en-US" altLang="zh-CN" sz="1600" b="1" dirty="0"/>
            </a:p>
          </p:txBody>
        </p:sp>
      </p:grpSp>
      <p:grpSp>
        <p:nvGrpSpPr>
          <p:cNvPr id="22" name="ïṥ1îḍe">
            <a:extLst>
              <a:ext uri="{FF2B5EF4-FFF2-40B4-BE49-F238E27FC236}">
                <a16:creationId xmlns:a16="http://schemas.microsoft.com/office/drawing/2014/main" id="{21B23AFB-F486-41A8-8B55-73074FD15A95}"/>
              </a:ext>
            </a:extLst>
          </p:cNvPr>
          <p:cNvGrpSpPr/>
          <p:nvPr/>
        </p:nvGrpSpPr>
        <p:grpSpPr>
          <a:xfrm>
            <a:off x="9304337" y="3811639"/>
            <a:ext cx="1412875" cy="1072467"/>
            <a:chOff x="8848725" y="3582131"/>
            <a:chExt cx="1412875" cy="1072467"/>
          </a:xfrm>
        </p:grpSpPr>
        <p:sp>
          <p:nvSpPr>
            <p:cNvPr id="15" name="ïşlíďe">
              <a:extLst>
                <a:ext uri="{FF2B5EF4-FFF2-40B4-BE49-F238E27FC236}">
                  <a16:creationId xmlns:a16="http://schemas.microsoft.com/office/drawing/2014/main" id="{714B5304-1D98-487A-9EE9-DB68E10D3D61}"/>
                </a:ext>
              </a:extLst>
            </p:cNvPr>
            <p:cNvSpPr/>
            <p:nvPr/>
          </p:nvSpPr>
          <p:spPr bwMode="auto">
            <a:xfrm>
              <a:off x="8848725" y="3958679"/>
              <a:ext cx="1412875" cy="69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609570">
                <a:lnSpc>
                  <a:spcPct val="150000"/>
                </a:lnSpc>
              </a:pPr>
              <a:r>
                <a:rPr lang="zh-CN" altLang="en-US" sz="1100" b="0" i="0" dirty="0">
                  <a:solidFill>
                    <a:srgbClr val="666666"/>
                  </a:solidFill>
                  <a:effectLst/>
                  <a:latin typeface="OPPOSans-R-subset85"/>
                </a:rPr>
                <a:t>针对项目</a:t>
              </a:r>
              <a:r>
                <a:rPr lang="zh-CN" altLang="en-US" sz="1100" b="0" i="0">
                  <a:solidFill>
                    <a:srgbClr val="666666"/>
                  </a:solidFill>
                  <a:effectLst/>
                  <a:latin typeface="OPPOSans-R-subset85"/>
                </a:rPr>
                <a:t>方案不</a:t>
              </a:r>
              <a:r>
                <a:rPr lang="zh-CN" altLang="en-US" sz="100" b="0" i="0">
                  <a:solidFill>
                    <a:srgbClr val="666666"/>
                  </a:solidFill>
                  <a:effectLst/>
                  <a:latin typeface="OPPOSans-R-subset85"/>
                </a:rPr>
                <a:t> </a:t>
              </a:r>
              <a:r>
                <a:rPr lang="zh-CN" altLang="en-US" sz="1100" b="0" i="0">
                  <a:solidFill>
                    <a:srgbClr val="666666"/>
                  </a:solidFill>
                  <a:effectLst/>
                  <a:latin typeface="OPPOSans-R-subset85"/>
                </a:rPr>
                <a:t>清晰</a:t>
              </a:r>
              <a:r>
                <a:rPr lang="zh-CN" altLang="en-US" sz="1100" b="0" i="0" dirty="0">
                  <a:solidFill>
                    <a:srgbClr val="666666"/>
                  </a:solidFill>
                  <a:effectLst/>
                  <a:latin typeface="OPPOSans-R-subset85"/>
                </a:rPr>
                <a:t>的问题，首先明确任务目标。</a:t>
              </a:r>
              <a:endParaRPr lang="en-US" altLang="zh-CN" sz="1100" dirty="0"/>
            </a:p>
          </p:txBody>
        </p:sp>
        <p:sp>
          <p:nvSpPr>
            <p:cNvPr id="16" name="i$ḻiḍê">
              <a:extLst>
                <a:ext uri="{FF2B5EF4-FFF2-40B4-BE49-F238E27FC236}">
                  <a16:creationId xmlns:a16="http://schemas.microsoft.com/office/drawing/2014/main" id="{97EADC83-6EEB-4CBC-90D2-CA3D2A37A464}"/>
                </a:ext>
              </a:extLst>
            </p:cNvPr>
            <p:cNvSpPr txBox="1"/>
            <p:nvPr/>
          </p:nvSpPr>
          <p:spPr bwMode="auto">
            <a:xfrm>
              <a:off x="8848725" y="3582131"/>
              <a:ext cx="1222375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600" b="1"/>
                <a:t>预</a:t>
              </a:r>
              <a:r>
                <a:rPr lang="zh-CN" altLang="en-US" sz="100" b="1"/>
                <a:t> </a:t>
              </a:r>
              <a:r>
                <a:rPr lang="zh-CN" altLang="en-US" sz="1600" b="1"/>
                <a:t>估</a:t>
              </a:r>
              <a:r>
                <a:rPr lang="zh-CN" altLang="en-US" sz="1600" b="1" dirty="0"/>
                <a:t>收益</a:t>
              </a:r>
              <a:endParaRPr lang="en-US" altLang="zh-CN" sz="1600" b="1" dirty="0"/>
            </a:p>
          </p:txBody>
        </p:sp>
      </p:grpSp>
      <p:sp>
        <p:nvSpPr>
          <p:cNvPr id="23" name="íṡḻîḓe">
            <a:extLst>
              <a:ext uri="{FF2B5EF4-FFF2-40B4-BE49-F238E27FC236}">
                <a16:creationId xmlns:a16="http://schemas.microsoft.com/office/drawing/2014/main" id="{EB7B4B81-76AB-4B84-93EE-C4F1C8167A83}"/>
              </a:ext>
            </a:extLst>
          </p:cNvPr>
          <p:cNvSpPr/>
          <p:nvPr/>
        </p:nvSpPr>
        <p:spPr>
          <a:xfrm>
            <a:off x="1474788" y="2148114"/>
            <a:ext cx="1127755" cy="112775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ïṣļîďé">
            <a:extLst>
              <a:ext uri="{FF2B5EF4-FFF2-40B4-BE49-F238E27FC236}">
                <a16:creationId xmlns:a16="http://schemas.microsoft.com/office/drawing/2014/main" id="{C48542F4-96C1-465D-9211-44CBD1A9722F}"/>
              </a:ext>
            </a:extLst>
          </p:cNvPr>
          <p:cNvSpPr/>
          <p:nvPr/>
        </p:nvSpPr>
        <p:spPr>
          <a:xfrm>
            <a:off x="4029075" y="2148114"/>
            <a:ext cx="1127755" cy="1127755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25" name="iślíḑê">
            <a:extLst>
              <a:ext uri="{FF2B5EF4-FFF2-40B4-BE49-F238E27FC236}">
                <a16:creationId xmlns:a16="http://schemas.microsoft.com/office/drawing/2014/main" id="{CB524B10-49BF-4CAC-868B-4E078298200A}"/>
              </a:ext>
            </a:extLst>
          </p:cNvPr>
          <p:cNvSpPr/>
          <p:nvPr/>
        </p:nvSpPr>
        <p:spPr>
          <a:xfrm>
            <a:off x="6694488" y="2148114"/>
            <a:ext cx="1127755" cy="1127755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26" name="íṧľîḋè">
            <a:extLst>
              <a:ext uri="{FF2B5EF4-FFF2-40B4-BE49-F238E27FC236}">
                <a16:creationId xmlns:a16="http://schemas.microsoft.com/office/drawing/2014/main" id="{6DCD7C5F-DD20-4981-98E1-EB28B8C8E9A4}"/>
              </a:ext>
            </a:extLst>
          </p:cNvPr>
          <p:cNvSpPr/>
          <p:nvPr/>
        </p:nvSpPr>
        <p:spPr>
          <a:xfrm>
            <a:off x="9304337" y="2148114"/>
            <a:ext cx="1127755" cy="1127755"/>
          </a:xfrm>
          <a:prstGeom prst="ellipse">
            <a:avLst/>
          </a:pr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27" name="iSļiḓe">
            <a:extLst>
              <a:ext uri="{FF2B5EF4-FFF2-40B4-BE49-F238E27FC236}">
                <a16:creationId xmlns:a16="http://schemas.microsoft.com/office/drawing/2014/main" id="{D757CFED-99CC-4DE5-AC5E-9253207E770B}"/>
              </a:ext>
            </a:extLst>
          </p:cNvPr>
          <p:cNvSpPr txBox="1"/>
          <p:nvPr/>
        </p:nvSpPr>
        <p:spPr>
          <a:xfrm>
            <a:off x="1712093" y="2511936"/>
            <a:ext cx="65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</a:rPr>
              <a:t>0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2000">
                <a:solidFill>
                  <a:schemeClr val="bg1"/>
                </a:solidFill>
              </a:rPr>
              <a:t>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îŝḷîḍê">
            <a:extLst>
              <a:ext uri="{FF2B5EF4-FFF2-40B4-BE49-F238E27FC236}">
                <a16:creationId xmlns:a16="http://schemas.microsoft.com/office/drawing/2014/main" id="{6A1A1203-A149-4F64-93BA-0FE13B92A479}"/>
              </a:ext>
            </a:extLst>
          </p:cNvPr>
          <p:cNvSpPr txBox="1"/>
          <p:nvPr/>
        </p:nvSpPr>
        <p:spPr>
          <a:xfrm>
            <a:off x="4266380" y="2511936"/>
            <a:ext cx="65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</a:rPr>
              <a:t>0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2000">
                <a:solidFill>
                  <a:schemeClr val="bg1"/>
                </a:solidFill>
              </a:rPr>
              <a:t>2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9" name="îśḷïďê">
            <a:extLst>
              <a:ext uri="{FF2B5EF4-FFF2-40B4-BE49-F238E27FC236}">
                <a16:creationId xmlns:a16="http://schemas.microsoft.com/office/drawing/2014/main" id="{D155BC80-C24A-476F-9D79-5D747FF3AB42}"/>
              </a:ext>
            </a:extLst>
          </p:cNvPr>
          <p:cNvSpPr txBox="1"/>
          <p:nvPr/>
        </p:nvSpPr>
        <p:spPr>
          <a:xfrm>
            <a:off x="6931793" y="2511936"/>
            <a:ext cx="65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</a:rPr>
              <a:t>0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2000">
                <a:solidFill>
                  <a:schemeClr val="bg1"/>
                </a:solidFill>
              </a:rPr>
              <a:t>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0" name="îṩḻídé">
            <a:extLst>
              <a:ext uri="{FF2B5EF4-FFF2-40B4-BE49-F238E27FC236}">
                <a16:creationId xmlns:a16="http://schemas.microsoft.com/office/drawing/2014/main" id="{A7506A5B-9881-4FD8-9C5C-6CC155E8D319}"/>
              </a:ext>
            </a:extLst>
          </p:cNvPr>
          <p:cNvSpPr txBox="1"/>
          <p:nvPr/>
        </p:nvSpPr>
        <p:spPr>
          <a:xfrm>
            <a:off x="9541642" y="2511936"/>
            <a:ext cx="65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</a:rPr>
              <a:t>0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2000">
                <a:solidFill>
                  <a:schemeClr val="bg1"/>
                </a:solidFill>
              </a:rPr>
              <a:t>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4" name="iṧḷiďé">
            <a:extLst>
              <a:ext uri="{FF2B5EF4-FFF2-40B4-BE49-F238E27FC236}">
                <a16:creationId xmlns:a16="http://schemas.microsoft.com/office/drawing/2014/main" id="{3F4594B3-F680-4D26-AB45-75203C683CDF}"/>
              </a:ext>
            </a:extLst>
          </p:cNvPr>
          <p:cNvCxnSpPr>
            <a:cxnSpLocks/>
            <a:stCxn id="23" idx="6"/>
            <a:endCxn id="24" idx="2"/>
          </p:cNvCxnSpPr>
          <p:nvPr/>
        </p:nvCxnSpPr>
        <p:spPr>
          <a:xfrm>
            <a:off x="2602543" y="2711992"/>
            <a:ext cx="1426532" cy="0"/>
          </a:xfrm>
          <a:prstGeom prst="line">
            <a:avLst/>
          </a:prstGeom>
          <a:noFill/>
          <a:ln w="6350" cap="rnd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íṣlíḍé">
            <a:extLst>
              <a:ext uri="{FF2B5EF4-FFF2-40B4-BE49-F238E27FC236}">
                <a16:creationId xmlns:a16="http://schemas.microsoft.com/office/drawing/2014/main" id="{D100C445-FC11-4BD6-B7B3-85F7DF38DF2C}"/>
              </a:ext>
            </a:extLst>
          </p:cNvPr>
          <p:cNvCxnSpPr>
            <a:stCxn id="24" idx="6"/>
            <a:endCxn id="25" idx="2"/>
          </p:cNvCxnSpPr>
          <p:nvPr/>
        </p:nvCxnSpPr>
        <p:spPr>
          <a:xfrm>
            <a:off x="5156830" y="2711992"/>
            <a:ext cx="1537658" cy="0"/>
          </a:xfrm>
          <a:prstGeom prst="line">
            <a:avLst/>
          </a:prstGeom>
          <a:noFill/>
          <a:ln w="6350" cap="rnd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íṥḻîďè">
            <a:extLst>
              <a:ext uri="{FF2B5EF4-FFF2-40B4-BE49-F238E27FC236}">
                <a16:creationId xmlns:a16="http://schemas.microsoft.com/office/drawing/2014/main" id="{86D3F5DB-5191-47CD-B75F-0DBA448DF3A6}"/>
              </a:ext>
            </a:extLst>
          </p:cNvPr>
          <p:cNvCxnSpPr>
            <a:cxnSpLocks/>
            <a:stCxn id="25" idx="6"/>
            <a:endCxn id="26" idx="2"/>
          </p:cNvCxnSpPr>
          <p:nvPr/>
        </p:nvCxnSpPr>
        <p:spPr>
          <a:xfrm>
            <a:off x="7822243" y="2711992"/>
            <a:ext cx="1482094" cy="0"/>
          </a:xfrm>
          <a:prstGeom prst="line">
            <a:avLst/>
          </a:prstGeom>
          <a:noFill/>
          <a:ln w="6350" cap="rnd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62352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ṩḻ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ïṩḻîdê">
            <a:extLst>
              <a:ext uri="{FF2B5EF4-FFF2-40B4-BE49-F238E27FC236}">
                <a16:creationId xmlns:a16="http://schemas.microsoft.com/office/drawing/2014/main" id="{9A2E3A5B-E03F-4DA2-9DF6-4E3D5310355A}"/>
              </a:ext>
            </a:extLst>
          </p:cNvPr>
          <p:cNvSpPr/>
          <p:nvPr/>
        </p:nvSpPr>
        <p:spPr>
          <a:xfrm>
            <a:off x="-88900" y="0"/>
            <a:ext cx="122809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îṧḻiḋê">
            <a:extLst>
              <a:ext uri="{FF2B5EF4-FFF2-40B4-BE49-F238E27FC236}">
                <a16:creationId xmlns:a16="http://schemas.microsoft.com/office/drawing/2014/main" id="{92CD5922-1BC8-4F08-8E8C-F91C0F01CE06}"/>
              </a:ext>
            </a:extLst>
          </p:cNvPr>
          <p:cNvSpPr>
            <a:spLocks/>
          </p:cNvSpPr>
          <p:nvPr/>
        </p:nvSpPr>
        <p:spPr bwMode="auto">
          <a:xfrm>
            <a:off x="8720383" y="-31750"/>
            <a:ext cx="3471618" cy="6889750"/>
          </a:xfrm>
          <a:custGeom>
            <a:avLst/>
            <a:gdLst>
              <a:gd name="T0" fmla="*/ 296 w 1656"/>
              <a:gd name="T1" fmla="*/ 2179 h 4340"/>
              <a:gd name="T2" fmla="*/ 0 w 1656"/>
              <a:gd name="T3" fmla="*/ 4340 h 4340"/>
              <a:gd name="T4" fmla="*/ 1656 w 1656"/>
              <a:gd name="T5" fmla="*/ 4340 h 4340"/>
              <a:gd name="T6" fmla="*/ 1651 w 1656"/>
              <a:gd name="T7" fmla="*/ 18 h 4340"/>
              <a:gd name="T8" fmla="*/ 0 w 1656"/>
              <a:gd name="T9" fmla="*/ 18 h 4340"/>
              <a:gd name="T10" fmla="*/ 296 w 1656"/>
              <a:gd name="T11" fmla="*/ 2179 h 4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56" h="4340">
                <a:moveTo>
                  <a:pt x="296" y="2179"/>
                </a:moveTo>
                <a:cubicBezTo>
                  <a:pt x="296" y="2928"/>
                  <a:pt x="193" y="3653"/>
                  <a:pt x="0" y="4340"/>
                </a:cubicBezTo>
                <a:cubicBezTo>
                  <a:pt x="1656" y="4340"/>
                  <a:pt x="1656" y="4340"/>
                  <a:pt x="1656" y="4340"/>
                </a:cubicBezTo>
                <a:cubicBezTo>
                  <a:pt x="1656" y="4340"/>
                  <a:pt x="1651" y="0"/>
                  <a:pt x="1651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193" y="705"/>
                  <a:pt x="296" y="1430"/>
                  <a:pt x="296" y="2179"/>
                </a:cubicBezTo>
                <a:close/>
              </a:path>
            </a:pathLst>
          </a:custGeom>
          <a:solidFill>
            <a:schemeClr val="accent1">
              <a:lumMod val="50000"/>
              <a:alpha val="5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ïşļîḍé">
            <a:extLst>
              <a:ext uri="{FF2B5EF4-FFF2-40B4-BE49-F238E27FC236}">
                <a16:creationId xmlns:a16="http://schemas.microsoft.com/office/drawing/2014/main" id="{D9DB0499-7380-4FA9-827E-FBCB9F32D092}"/>
              </a:ext>
            </a:extLst>
          </p:cNvPr>
          <p:cNvSpPr/>
          <p:nvPr/>
        </p:nvSpPr>
        <p:spPr>
          <a:xfrm rot="8100000">
            <a:off x="1693985" y="5500947"/>
            <a:ext cx="1003102" cy="2006204"/>
          </a:xfrm>
          <a:custGeom>
            <a:avLst/>
            <a:gdLst>
              <a:gd name="connsiteX0" fmla="*/ 0 w 1016051"/>
              <a:gd name="connsiteY0" fmla="*/ 0 h 2032102"/>
              <a:gd name="connsiteX1" fmla="*/ 1016051 w 1016051"/>
              <a:gd name="connsiteY1" fmla="*/ 1016051 h 2032102"/>
              <a:gd name="connsiteX2" fmla="*/ 0 w 1016051"/>
              <a:gd name="connsiteY2" fmla="*/ 2032102 h 2032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51" h="2032102">
                <a:moveTo>
                  <a:pt x="0" y="0"/>
                </a:moveTo>
                <a:lnTo>
                  <a:pt x="1016051" y="1016051"/>
                </a:lnTo>
                <a:lnTo>
                  <a:pt x="0" y="2032102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îŝ1íḋé">
            <a:extLst>
              <a:ext uri="{FF2B5EF4-FFF2-40B4-BE49-F238E27FC236}">
                <a16:creationId xmlns:a16="http://schemas.microsoft.com/office/drawing/2014/main" id="{715CD3CC-C5FD-4A95-9CA2-CA042421BEF5}"/>
              </a:ext>
            </a:extLst>
          </p:cNvPr>
          <p:cNvSpPr/>
          <p:nvPr/>
        </p:nvSpPr>
        <p:spPr>
          <a:xfrm rot="8100000">
            <a:off x="1738143" y="5920042"/>
            <a:ext cx="694034" cy="1388068"/>
          </a:xfrm>
          <a:custGeom>
            <a:avLst/>
            <a:gdLst>
              <a:gd name="connsiteX0" fmla="*/ 0 w 1016051"/>
              <a:gd name="connsiteY0" fmla="*/ 0 h 2032102"/>
              <a:gd name="connsiteX1" fmla="*/ 1016051 w 1016051"/>
              <a:gd name="connsiteY1" fmla="*/ 1016051 h 2032102"/>
              <a:gd name="connsiteX2" fmla="*/ 0 w 1016051"/>
              <a:gd name="connsiteY2" fmla="*/ 2032102 h 2032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51" h="2032102">
                <a:moveTo>
                  <a:pt x="0" y="0"/>
                </a:moveTo>
                <a:lnTo>
                  <a:pt x="1016051" y="1016051"/>
                </a:lnTo>
                <a:lnTo>
                  <a:pt x="0" y="2032102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îṧļíďé">
            <a:extLst>
              <a:ext uri="{FF2B5EF4-FFF2-40B4-BE49-F238E27FC236}">
                <a16:creationId xmlns:a16="http://schemas.microsoft.com/office/drawing/2014/main" id="{6F48670B-C10A-4F9B-90BF-12B577C9388D}"/>
              </a:ext>
            </a:extLst>
          </p:cNvPr>
          <p:cNvSpPr/>
          <p:nvPr/>
        </p:nvSpPr>
        <p:spPr>
          <a:xfrm>
            <a:off x="-97232" y="5930843"/>
            <a:ext cx="1936783" cy="927157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ïṡľïḋé">
            <a:extLst>
              <a:ext uri="{FF2B5EF4-FFF2-40B4-BE49-F238E27FC236}">
                <a16:creationId xmlns:a16="http://schemas.microsoft.com/office/drawing/2014/main" id="{B1C7768B-3C6B-4289-93FA-290655BD5935}"/>
              </a:ext>
            </a:extLst>
          </p:cNvPr>
          <p:cNvSpPr/>
          <p:nvPr/>
        </p:nvSpPr>
        <p:spPr>
          <a:xfrm>
            <a:off x="578239" y="4660397"/>
            <a:ext cx="1261312" cy="1270270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îšliḑè">
            <a:extLst>
              <a:ext uri="{FF2B5EF4-FFF2-40B4-BE49-F238E27FC236}">
                <a16:creationId xmlns:a16="http://schemas.microsoft.com/office/drawing/2014/main" id="{F85842B8-C09E-4AE0-A512-3110E5B5176A}"/>
              </a:ext>
            </a:extLst>
          </p:cNvPr>
          <p:cNvSpPr/>
          <p:nvPr/>
        </p:nvSpPr>
        <p:spPr>
          <a:xfrm rot="8100000">
            <a:off x="-205475" y="4918576"/>
            <a:ext cx="747650" cy="1495299"/>
          </a:xfrm>
          <a:custGeom>
            <a:avLst/>
            <a:gdLst>
              <a:gd name="connsiteX0" fmla="*/ 0 w 1016051"/>
              <a:gd name="connsiteY0" fmla="*/ 0 h 2032102"/>
              <a:gd name="connsiteX1" fmla="*/ 1016051 w 1016051"/>
              <a:gd name="connsiteY1" fmla="*/ 1016051 h 2032102"/>
              <a:gd name="connsiteX2" fmla="*/ 0 w 1016051"/>
              <a:gd name="connsiteY2" fmla="*/ 2032102 h 2032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51" h="2032102">
                <a:moveTo>
                  <a:pt x="0" y="0"/>
                </a:moveTo>
                <a:lnTo>
                  <a:pt x="1016051" y="1016051"/>
                </a:lnTo>
                <a:lnTo>
                  <a:pt x="0" y="2032102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íš1îḓe">
            <a:extLst>
              <a:ext uri="{FF2B5EF4-FFF2-40B4-BE49-F238E27FC236}">
                <a16:creationId xmlns:a16="http://schemas.microsoft.com/office/drawing/2014/main" id="{0ADE2978-23C7-49FB-A8B8-3B169C5BF7F5}"/>
              </a:ext>
            </a:extLst>
          </p:cNvPr>
          <p:cNvSpPr/>
          <p:nvPr/>
        </p:nvSpPr>
        <p:spPr>
          <a:xfrm>
            <a:off x="-97233" y="3538075"/>
            <a:ext cx="679981" cy="2388258"/>
          </a:xfrm>
          <a:prstGeom prst="rect">
            <a:avLst/>
          </a:prstGeom>
          <a:gradFill>
            <a:gsLst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iṧlíḍè">
            <a:extLst>
              <a:ext uri="{FF2B5EF4-FFF2-40B4-BE49-F238E27FC236}">
                <a16:creationId xmlns:a16="http://schemas.microsoft.com/office/drawing/2014/main" id="{352B2C2F-285A-4DCC-AE8F-7161117DFCE7}"/>
              </a:ext>
            </a:extLst>
          </p:cNvPr>
          <p:cNvSpPr/>
          <p:nvPr/>
        </p:nvSpPr>
        <p:spPr>
          <a:xfrm>
            <a:off x="2800953" y="5925566"/>
            <a:ext cx="1824781" cy="932434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ïšliḍé">
            <a:extLst>
              <a:ext uri="{FF2B5EF4-FFF2-40B4-BE49-F238E27FC236}">
                <a16:creationId xmlns:a16="http://schemas.microsoft.com/office/drawing/2014/main" id="{9FDCC5E1-970B-4430-AA8D-25E0F38239B9}"/>
              </a:ext>
            </a:extLst>
          </p:cNvPr>
          <p:cNvSpPr/>
          <p:nvPr/>
        </p:nvSpPr>
        <p:spPr>
          <a:xfrm>
            <a:off x="-88900" y="2866450"/>
            <a:ext cx="671901" cy="671878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í$liḋê">
            <a:extLst>
              <a:ext uri="{FF2B5EF4-FFF2-40B4-BE49-F238E27FC236}">
                <a16:creationId xmlns:a16="http://schemas.microsoft.com/office/drawing/2014/main" id="{1908950F-897A-4F0A-BBA0-38AB41716135}"/>
              </a:ext>
            </a:extLst>
          </p:cNvPr>
          <p:cNvSpPr/>
          <p:nvPr/>
        </p:nvSpPr>
        <p:spPr>
          <a:xfrm rot="10800000">
            <a:off x="583002" y="4664819"/>
            <a:ext cx="1957451" cy="988244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ïşḷiḋé">
            <a:extLst>
              <a:ext uri="{FF2B5EF4-FFF2-40B4-BE49-F238E27FC236}">
                <a16:creationId xmlns:a16="http://schemas.microsoft.com/office/drawing/2014/main" id="{297D77ED-32D8-476B-8BC9-67E23161A01C}"/>
              </a:ext>
            </a:extLst>
          </p:cNvPr>
          <p:cNvSpPr/>
          <p:nvPr/>
        </p:nvSpPr>
        <p:spPr>
          <a:xfrm>
            <a:off x="4055069" y="5913438"/>
            <a:ext cx="944594" cy="944562"/>
          </a:xfrm>
          <a:custGeom>
            <a:avLst/>
            <a:gdLst>
              <a:gd name="connsiteX0" fmla="*/ 0 w 991605"/>
              <a:gd name="connsiteY0" fmla="*/ 0 h 998648"/>
              <a:gd name="connsiteX1" fmla="*/ 92386 w 991605"/>
              <a:gd name="connsiteY1" fmla="*/ 4665 h 998648"/>
              <a:gd name="connsiteX2" fmla="*/ 986565 w 991605"/>
              <a:gd name="connsiteY2" fmla="*/ 898844 h 998648"/>
              <a:gd name="connsiteX3" fmla="*/ 991605 w 991605"/>
              <a:gd name="connsiteY3" fmla="*/ 998648 h 998648"/>
              <a:gd name="connsiteX4" fmla="*/ 0 w 991605"/>
              <a:gd name="connsiteY4" fmla="*/ 998648 h 99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605" h="998648">
                <a:moveTo>
                  <a:pt x="0" y="0"/>
                </a:moveTo>
                <a:lnTo>
                  <a:pt x="92386" y="4665"/>
                </a:lnTo>
                <a:cubicBezTo>
                  <a:pt x="563861" y="52546"/>
                  <a:pt x="938684" y="427369"/>
                  <a:pt x="986565" y="898844"/>
                </a:cubicBezTo>
                <a:lnTo>
                  <a:pt x="991605" y="998648"/>
                </a:lnTo>
                <a:lnTo>
                  <a:pt x="0" y="998648"/>
                </a:ln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3" name="íS1íḋe">
            <a:extLst>
              <a:ext uri="{FF2B5EF4-FFF2-40B4-BE49-F238E27FC236}">
                <a16:creationId xmlns:a16="http://schemas.microsoft.com/office/drawing/2014/main" id="{2FF950C9-4DDE-411E-BCFC-DC9C49F043FA}"/>
              </a:ext>
            </a:extLst>
          </p:cNvPr>
          <p:cNvGrpSpPr/>
          <p:nvPr/>
        </p:nvGrpSpPr>
        <p:grpSpPr>
          <a:xfrm>
            <a:off x="1277582" y="2287340"/>
            <a:ext cx="5308709" cy="1940016"/>
            <a:chOff x="1036335" y="1722952"/>
            <a:chExt cx="5308709" cy="1940016"/>
          </a:xfrm>
        </p:grpSpPr>
        <p:sp>
          <p:nvSpPr>
            <p:cNvPr id="62" name="íṩḻïḋè">
              <a:extLst>
                <a:ext uri="{FF2B5EF4-FFF2-40B4-BE49-F238E27FC236}">
                  <a16:creationId xmlns:a16="http://schemas.microsoft.com/office/drawing/2014/main" id="{31B7D914-B5D9-4E4C-9B4D-A39B7BC42E27}"/>
                </a:ext>
              </a:extLst>
            </p:cNvPr>
            <p:cNvSpPr txBox="1"/>
            <p:nvPr/>
          </p:nvSpPr>
          <p:spPr>
            <a:xfrm>
              <a:off x="1036335" y="1722952"/>
              <a:ext cx="530870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>
                  <a:solidFill>
                    <a:schemeClr val="bg1"/>
                  </a:solidFill>
                </a:rPr>
                <a:t>感</a:t>
              </a:r>
              <a:r>
                <a:rPr lang="zh-CN" altLang="en-US" sz="100" b="1">
                  <a:solidFill>
                    <a:schemeClr val="bg1"/>
                  </a:solidFill>
                </a:rPr>
                <a:t> </a:t>
              </a:r>
              <a:r>
                <a:rPr lang="zh-CN" altLang="en-US" sz="8800" b="1">
                  <a:solidFill>
                    <a:schemeClr val="bg1"/>
                  </a:solidFill>
                </a:rPr>
                <a:t>谢</a:t>
              </a:r>
              <a:r>
                <a:rPr lang="zh-CN" altLang="en-US" sz="8800" b="1" dirty="0">
                  <a:solidFill>
                    <a:schemeClr val="bg1"/>
                  </a:solidFill>
                </a:rPr>
                <a:t>观看</a:t>
              </a:r>
            </a:p>
          </p:txBody>
        </p:sp>
        <p:sp>
          <p:nvSpPr>
            <p:cNvPr id="65" name="íṡľîḓè">
              <a:extLst>
                <a:ext uri="{FF2B5EF4-FFF2-40B4-BE49-F238E27FC236}">
                  <a16:creationId xmlns:a16="http://schemas.microsoft.com/office/drawing/2014/main" id="{F4358DDE-198C-4F6D-8B17-71D21A425456}"/>
                </a:ext>
              </a:extLst>
            </p:cNvPr>
            <p:cNvSpPr txBox="1"/>
            <p:nvPr/>
          </p:nvSpPr>
          <p:spPr>
            <a:xfrm>
              <a:off x="1087135" y="3078193"/>
              <a:ext cx="50088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Thank </a:t>
              </a:r>
              <a:r>
                <a:rPr lang="en-US" altLang="zh-CN" sz="3200">
                  <a:solidFill>
                    <a:schemeClr val="bg1"/>
                  </a:solidFill>
                </a:rPr>
                <a:t>you 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3200">
                  <a:solidFill>
                    <a:schemeClr val="bg1"/>
                  </a:solidFill>
                </a:rPr>
                <a:t>for </a:t>
              </a:r>
              <a:r>
                <a:rPr lang="en-US" altLang="zh-CN" sz="3200" dirty="0">
                  <a:solidFill>
                    <a:schemeClr val="bg1"/>
                  </a:solidFill>
                </a:rPr>
                <a:t>watching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4" name="i$ļiḑê">
            <a:extLst>
              <a:ext uri="{FF2B5EF4-FFF2-40B4-BE49-F238E27FC236}">
                <a16:creationId xmlns:a16="http://schemas.microsoft.com/office/drawing/2014/main" id="{5BCD1F39-B0DB-4B49-AFD7-91FB94427737}"/>
              </a:ext>
            </a:extLst>
          </p:cNvPr>
          <p:cNvSpPr/>
          <p:nvPr/>
        </p:nvSpPr>
        <p:spPr>
          <a:xfrm rot="10800000">
            <a:off x="7473444" y="0"/>
            <a:ext cx="2851151" cy="1456893"/>
          </a:xfrm>
          <a:custGeom>
            <a:avLst/>
            <a:gdLst>
              <a:gd name="connsiteX0" fmla="*/ 597643 w 1167387"/>
              <a:gd name="connsiteY0" fmla="*/ 167 h 596516"/>
              <a:gd name="connsiteX1" fmla="*/ 1006338 w 1167387"/>
              <a:gd name="connsiteY1" fmla="*/ 180972 h 596516"/>
              <a:gd name="connsiteX2" fmla="*/ 1159450 w 1167387"/>
              <a:gd name="connsiteY2" fmla="*/ 486065 h 596516"/>
              <a:gd name="connsiteX3" fmla="*/ 1167387 w 1167387"/>
              <a:gd name="connsiteY3" fmla="*/ 596516 h 596516"/>
              <a:gd name="connsiteX4" fmla="*/ 1905 w 1167387"/>
              <a:gd name="connsiteY4" fmla="*/ 596516 h 596516"/>
              <a:gd name="connsiteX5" fmla="*/ 0 w 1167387"/>
              <a:gd name="connsiteY5" fmla="*/ 570005 h 596516"/>
              <a:gd name="connsiteX6" fmla="*/ 180804 w 1167387"/>
              <a:gd name="connsiteY6" fmla="*/ 161310 h 596516"/>
              <a:gd name="connsiteX7" fmla="*/ 597643 w 1167387"/>
              <a:gd name="connsiteY7" fmla="*/ 167 h 59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7387" h="596516">
                <a:moveTo>
                  <a:pt x="597643" y="167"/>
                </a:moveTo>
                <a:cubicBezTo>
                  <a:pt x="747035" y="3726"/>
                  <a:pt x="895070" y="64275"/>
                  <a:pt x="1006338" y="180972"/>
                </a:cubicBezTo>
                <a:cubicBezTo>
                  <a:pt x="1089788" y="268495"/>
                  <a:pt x="1140707" y="375172"/>
                  <a:pt x="1159450" y="486065"/>
                </a:cubicBezTo>
                <a:lnTo>
                  <a:pt x="1167387" y="596516"/>
                </a:lnTo>
                <a:lnTo>
                  <a:pt x="1905" y="596516"/>
                </a:lnTo>
                <a:lnTo>
                  <a:pt x="0" y="570005"/>
                </a:lnTo>
                <a:cubicBezTo>
                  <a:pt x="3558" y="420613"/>
                  <a:pt x="64107" y="272578"/>
                  <a:pt x="180804" y="161310"/>
                </a:cubicBezTo>
                <a:cubicBezTo>
                  <a:pt x="297501" y="50043"/>
                  <a:pt x="448250" y="-3391"/>
                  <a:pt x="597643" y="16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98810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无&quot;,&quot;HeaderHeight&quot;:0.0,&quot;FooterHeight&quot;:0.0,&quot;SideMargin&quot;:0.0,&quot;TopMargin&quot;:0.0,&quot;BottomMargin&quot;:0.0,&quot;IntervalMargin&quot;:0.0,&quot;SettingType&quot;:&quot;System&quot;}"/>
  <p:tag name="ISLIDE.THEME" val="#504279"/>
  <p:tag name="ISLIDE.TEMPLATE" val="#5207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heme/theme1.xml><?xml version="1.0" encoding="utf-8"?>
<a:theme xmlns:a="http://schemas.openxmlformats.org/drawingml/2006/main" name="主题5">
  <a:themeElements>
    <a:clrScheme name="自定义 16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447F9"/>
      </a:accent1>
      <a:accent2>
        <a:srgbClr val="FE5C5A"/>
      </a:accent2>
      <a:accent3>
        <a:srgbClr val="FE0666"/>
      </a:accent3>
      <a:accent4>
        <a:srgbClr val="B40BC0"/>
      </a:accent4>
      <a:accent5>
        <a:srgbClr val="FFBE1C"/>
      </a:accent5>
      <a:accent6>
        <a:srgbClr val="3143A9"/>
      </a:accent6>
      <a:hlink>
        <a:srgbClr val="4472C4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" id="{67B8195C-78B5-4655-B8E8-C8B7BE717FE7}" vid="{3B971AAA-797F-4F55-B7B0-B3003B7CB0C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6">
    <a:dk1>
      <a:srgbClr val="000000"/>
    </a:dk1>
    <a:lt1>
      <a:srgbClr val="FFFFFF"/>
    </a:lt1>
    <a:dk2>
      <a:srgbClr val="778495"/>
    </a:dk2>
    <a:lt2>
      <a:srgbClr val="F0F0F0"/>
    </a:lt2>
    <a:accent1>
      <a:srgbClr val="2447F9"/>
    </a:accent1>
    <a:accent2>
      <a:srgbClr val="FE5C5A"/>
    </a:accent2>
    <a:accent3>
      <a:srgbClr val="FE0666"/>
    </a:accent3>
    <a:accent4>
      <a:srgbClr val="B40BC0"/>
    </a:accent4>
    <a:accent5>
      <a:srgbClr val="FFBE1C"/>
    </a:accent5>
    <a:accent6>
      <a:srgbClr val="3143A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Duck</Template>
  <TotalTime>2</TotalTime>
  <Words>886</Words>
  <Application>Microsoft Office PowerPoint</Application>
  <PresentationFormat>宽屏</PresentationFormat>
  <Paragraphs>137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OPPOSans-R-subset85</vt:lpstr>
      <vt:lpstr>等线</vt:lpstr>
      <vt:lpstr>Arial</vt:lpstr>
      <vt:lpstr>Calibri</vt:lpstr>
      <vt:lpstr>Impact</vt:lpstr>
      <vt:lpstr>主题5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iSlide® PowerPoint standard template</dc:title>
  <dc:creator>Duck</dc:creator>
  <cp:lastModifiedBy>simon chai</cp:lastModifiedBy>
  <cp:revision>2</cp:revision>
  <cp:lastPrinted>2020-12-17T16:00:00Z</cp:lastPrinted>
  <dcterms:created xsi:type="dcterms:W3CDTF">2020-12-17T16:00:00Z</dcterms:created>
  <dcterms:modified xsi:type="dcterms:W3CDTF">2021-01-06T02:19:42Z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6ca85291-379d-41d7-a3d8-70b2f2536fb6</vt:lpwstr>
  </property>
</Properties>
</file>